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Abel"/>
      <p:regular r:id="rId41"/>
    </p:embeddedFont>
    <p:embeddedFont>
      <p:font typeface="Playfair Display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7AE691-E720-45D4-BB51-70AD2C88D6B3}">
  <a:tblStyle styleId="{FF7AE691-E720-45D4-BB51-70AD2C88D6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layfairDisplaySemiBold-regular.fntdata"/><Relationship Id="rId41" Type="http://schemas.openxmlformats.org/officeDocument/2006/relationships/font" Target="fonts/Abel-regular.fntdata"/><Relationship Id="rId22" Type="http://schemas.openxmlformats.org/officeDocument/2006/relationships/slide" Target="slides/slide17.xml"/><Relationship Id="rId44" Type="http://schemas.openxmlformats.org/officeDocument/2006/relationships/font" Target="fonts/PlayfairDisplaySemiBold-italic.fntdata"/><Relationship Id="rId21" Type="http://schemas.openxmlformats.org/officeDocument/2006/relationships/slide" Target="slides/slide16.xml"/><Relationship Id="rId43" Type="http://schemas.openxmlformats.org/officeDocument/2006/relationships/font" Target="fonts/PlayfairDisplaySemiBold-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layfairDisplay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c6b1d8b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c6b1d8b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85cd52f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85cd52f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7e31f380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7e31f380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7e31f38a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7e31f38a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6900610a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6900610a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7e31f380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7e31f380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7e31f380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7e31f380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e31f38a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7e31f38a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a6cec92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a6cec9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7e31f380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7e31f380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7e31f38a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7e31f38a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3d42c1dd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3d42c1dd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a6cec92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a6cec92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6900610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6900610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6900610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6900610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6900610a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6900610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16c7da0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16c7da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16bd109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216bd109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16bd10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16bd109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276296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276296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276296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276296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276296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276296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7e7e487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7e7e487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276296f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276296f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276296f5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276296f5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7e31f38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7e31f38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6900610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6900610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6900610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6900610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794d5046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0794d5046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7e7e487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7e7e487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6900610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6900610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7e7e4873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7e7e4873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7e7e4873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7e7e4873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6900610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6900610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85cd52f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85cd52f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09300" y="539500"/>
            <a:ext cx="7925400" cy="873000"/>
          </a:xfrm>
          <a:prstGeom prst="rect">
            <a:avLst/>
          </a:prstGeom>
        </p:spPr>
        <p:txBody>
          <a:bodyPr anchorCtr="0" anchor="t" bIns="91425" lIns="91425" spcFirstLastPara="1" rIns="91425" wrap="square" tIns="91425">
            <a:no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10" name="Google Shape;10;p2"/>
          <p:cNvSpPr txBox="1"/>
          <p:nvPr>
            <p:ph idx="1" type="subTitle"/>
          </p:nvPr>
        </p:nvSpPr>
        <p:spPr>
          <a:xfrm>
            <a:off x="713225" y="3658325"/>
            <a:ext cx="2531100" cy="94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 name="Google Shape;11;p2"/>
          <p:cNvSpPr txBox="1"/>
          <p:nvPr>
            <p:ph idx="2" type="ctrTitle"/>
          </p:nvPr>
        </p:nvSpPr>
        <p:spPr>
          <a:xfrm>
            <a:off x="609300" y="1412500"/>
            <a:ext cx="3187500" cy="61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700"/>
              <a:buNone/>
              <a:defRPr sz="2700">
                <a:solidFill>
                  <a:schemeClr val="dk2"/>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12" name="Google Shape;12;p2"/>
          <p:cNvSpPr txBox="1"/>
          <p:nvPr>
            <p:ph idx="3" type="ctrTitle"/>
          </p:nvPr>
        </p:nvSpPr>
        <p:spPr>
          <a:xfrm>
            <a:off x="5557750" y="1412500"/>
            <a:ext cx="2976900" cy="61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700"/>
              <a:buNone/>
              <a:defRPr sz="2700">
                <a:solidFill>
                  <a:schemeClr val="dk2"/>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713225" y="1023316"/>
            <a:ext cx="7717500" cy="1226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r>
              <a:t>xx%</a:t>
            </a:r>
          </a:p>
        </p:txBody>
      </p:sp>
      <p:sp>
        <p:nvSpPr>
          <p:cNvPr id="39" name="Google Shape;39;p11"/>
          <p:cNvSpPr txBox="1"/>
          <p:nvPr>
            <p:ph idx="1" type="subTitle"/>
          </p:nvPr>
        </p:nvSpPr>
        <p:spPr>
          <a:xfrm>
            <a:off x="713225" y="3187175"/>
            <a:ext cx="4980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1" name="Shape 41"/>
        <p:cNvGrpSpPr/>
        <p:nvPr/>
      </p:nvGrpSpPr>
      <p:grpSpPr>
        <a:xfrm>
          <a:off x="0" y="0"/>
          <a:ext cx="0" cy="0"/>
          <a:chOff x="0" y="0"/>
          <a:chExt cx="0" cy="0"/>
        </a:xfrm>
      </p:grpSpPr>
      <p:sp>
        <p:nvSpPr>
          <p:cNvPr id="42" name="Google Shape;42;p13"/>
          <p:cNvSpPr txBox="1"/>
          <p:nvPr>
            <p:ph idx="1" type="subTitle"/>
          </p:nvPr>
        </p:nvSpPr>
        <p:spPr>
          <a:xfrm>
            <a:off x="1303975" y="2394025"/>
            <a:ext cx="25311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 name="Google Shape;43;p13"/>
          <p:cNvSpPr txBox="1"/>
          <p:nvPr>
            <p:ph idx="2" type="subTitle"/>
          </p:nvPr>
        </p:nvSpPr>
        <p:spPr>
          <a:xfrm>
            <a:off x="1303975" y="2038624"/>
            <a:ext cx="25311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44" name="Google Shape;44;p13"/>
          <p:cNvSpPr txBox="1"/>
          <p:nvPr>
            <p:ph hasCustomPrompt="1" type="title"/>
          </p:nvPr>
        </p:nvSpPr>
        <p:spPr>
          <a:xfrm>
            <a:off x="1246625" y="1204525"/>
            <a:ext cx="2531100" cy="132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9800"/>
              <a:buNone/>
              <a:defRPr sz="9800">
                <a:solidFill>
                  <a:schemeClr val="accent1"/>
                </a:solidFill>
              </a:defRPr>
            </a:lvl1pPr>
            <a:lvl2pPr lvl="1" rtl="0">
              <a:spcBef>
                <a:spcPts val="0"/>
              </a:spcBef>
              <a:spcAft>
                <a:spcPts val="0"/>
              </a:spcAft>
              <a:buClr>
                <a:schemeClr val="accent1"/>
              </a:buClr>
              <a:buSzPts val="9800"/>
              <a:buNone/>
              <a:defRPr sz="9800">
                <a:solidFill>
                  <a:schemeClr val="accent1"/>
                </a:solidFill>
              </a:defRPr>
            </a:lvl2pPr>
            <a:lvl3pPr lvl="2" rtl="0">
              <a:spcBef>
                <a:spcPts val="0"/>
              </a:spcBef>
              <a:spcAft>
                <a:spcPts val="0"/>
              </a:spcAft>
              <a:buClr>
                <a:schemeClr val="accent1"/>
              </a:buClr>
              <a:buSzPts val="9800"/>
              <a:buNone/>
              <a:defRPr sz="9800">
                <a:solidFill>
                  <a:schemeClr val="accent1"/>
                </a:solidFill>
              </a:defRPr>
            </a:lvl3pPr>
            <a:lvl4pPr lvl="3" rtl="0">
              <a:spcBef>
                <a:spcPts val="0"/>
              </a:spcBef>
              <a:spcAft>
                <a:spcPts val="0"/>
              </a:spcAft>
              <a:buClr>
                <a:schemeClr val="accent1"/>
              </a:buClr>
              <a:buSzPts val="9800"/>
              <a:buNone/>
              <a:defRPr sz="9800">
                <a:solidFill>
                  <a:schemeClr val="accent1"/>
                </a:solidFill>
              </a:defRPr>
            </a:lvl4pPr>
            <a:lvl5pPr lvl="4" rtl="0">
              <a:spcBef>
                <a:spcPts val="0"/>
              </a:spcBef>
              <a:spcAft>
                <a:spcPts val="0"/>
              </a:spcAft>
              <a:buClr>
                <a:schemeClr val="accent1"/>
              </a:buClr>
              <a:buSzPts val="9800"/>
              <a:buNone/>
              <a:defRPr sz="9800">
                <a:solidFill>
                  <a:schemeClr val="accent1"/>
                </a:solidFill>
              </a:defRPr>
            </a:lvl5pPr>
            <a:lvl6pPr lvl="5" rtl="0">
              <a:spcBef>
                <a:spcPts val="0"/>
              </a:spcBef>
              <a:spcAft>
                <a:spcPts val="0"/>
              </a:spcAft>
              <a:buClr>
                <a:schemeClr val="accent1"/>
              </a:buClr>
              <a:buSzPts val="9800"/>
              <a:buNone/>
              <a:defRPr sz="9800">
                <a:solidFill>
                  <a:schemeClr val="accent1"/>
                </a:solidFill>
              </a:defRPr>
            </a:lvl6pPr>
            <a:lvl7pPr lvl="6" rtl="0">
              <a:spcBef>
                <a:spcPts val="0"/>
              </a:spcBef>
              <a:spcAft>
                <a:spcPts val="0"/>
              </a:spcAft>
              <a:buClr>
                <a:schemeClr val="accent1"/>
              </a:buClr>
              <a:buSzPts val="9800"/>
              <a:buNone/>
              <a:defRPr sz="9800">
                <a:solidFill>
                  <a:schemeClr val="accent1"/>
                </a:solidFill>
              </a:defRPr>
            </a:lvl7pPr>
            <a:lvl8pPr lvl="7" rtl="0">
              <a:spcBef>
                <a:spcPts val="0"/>
              </a:spcBef>
              <a:spcAft>
                <a:spcPts val="0"/>
              </a:spcAft>
              <a:buClr>
                <a:schemeClr val="accent1"/>
              </a:buClr>
              <a:buSzPts val="9800"/>
              <a:buNone/>
              <a:defRPr sz="9800">
                <a:solidFill>
                  <a:schemeClr val="accent1"/>
                </a:solidFill>
              </a:defRPr>
            </a:lvl8pPr>
            <a:lvl9pPr lvl="8" rtl="0">
              <a:spcBef>
                <a:spcPts val="0"/>
              </a:spcBef>
              <a:spcAft>
                <a:spcPts val="0"/>
              </a:spcAft>
              <a:buClr>
                <a:schemeClr val="accent1"/>
              </a:buClr>
              <a:buSzPts val="9800"/>
              <a:buNone/>
              <a:defRPr sz="9800">
                <a:solidFill>
                  <a:schemeClr val="accent1"/>
                </a:solidFill>
              </a:defRPr>
            </a:lvl9pPr>
          </a:lstStyle>
          <a:p>
            <a:r>
              <a:t>xx%</a:t>
            </a:r>
          </a:p>
        </p:txBody>
      </p:sp>
      <p:sp>
        <p:nvSpPr>
          <p:cNvPr id="45" name="Google Shape;45;p13"/>
          <p:cNvSpPr txBox="1"/>
          <p:nvPr>
            <p:ph idx="3" type="subTitle"/>
          </p:nvPr>
        </p:nvSpPr>
        <p:spPr>
          <a:xfrm>
            <a:off x="5283475" y="2394025"/>
            <a:ext cx="25311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 name="Google Shape;46;p13"/>
          <p:cNvSpPr txBox="1"/>
          <p:nvPr>
            <p:ph idx="4" type="subTitle"/>
          </p:nvPr>
        </p:nvSpPr>
        <p:spPr>
          <a:xfrm>
            <a:off x="5283475" y="2038624"/>
            <a:ext cx="25311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47" name="Google Shape;47;p13"/>
          <p:cNvSpPr txBox="1"/>
          <p:nvPr>
            <p:ph hasCustomPrompt="1" idx="5" type="title"/>
          </p:nvPr>
        </p:nvSpPr>
        <p:spPr>
          <a:xfrm>
            <a:off x="5226125" y="1204525"/>
            <a:ext cx="2531100" cy="132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9800"/>
              <a:buNone/>
              <a:defRPr sz="9800">
                <a:solidFill>
                  <a:schemeClr val="accent1"/>
                </a:solidFill>
              </a:defRPr>
            </a:lvl1pPr>
            <a:lvl2pPr lvl="1" rtl="0">
              <a:spcBef>
                <a:spcPts val="0"/>
              </a:spcBef>
              <a:spcAft>
                <a:spcPts val="0"/>
              </a:spcAft>
              <a:buClr>
                <a:schemeClr val="accent1"/>
              </a:buClr>
              <a:buSzPts val="9800"/>
              <a:buNone/>
              <a:defRPr sz="9800">
                <a:solidFill>
                  <a:schemeClr val="accent1"/>
                </a:solidFill>
              </a:defRPr>
            </a:lvl2pPr>
            <a:lvl3pPr lvl="2" rtl="0">
              <a:spcBef>
                <a:spcPts val="0"/>
              </a:spcBef>
              <a:spcAft>
                <a:spcPts val="0"/>
              </a:spcAft>
              <a:buClr>
                <a:schemeClr val="accent1"/>
              </a:buClr>
              <a:buSzPts val="9800"/>
              <a:buNone/>
              <a:defRPr sz="9800">
                <a:solidFill>
                  <a:schemeClr val="accent1"/>
                </a:solidFill>
              </a:defRPr>
            </a:lvl3pPr>
            <a:lvl4pPr lvl="3" rtl="0">
              <a:spcBef>
                <a:spcPts val="0"/>
              </a:spcBef>
              <a:spcAft>
                <a:spcPts val="0"/>
              </a:spcAft>
              <a:buClr>
                <a:schemeClr val="accent1"/>
              </a:buClr>
              <a:buSzPts val="9800"/>
              <a:buNone/>
              <a:defRPr sz="9800">
                <a:solidFill>
                  <a:schemeClr val="accent1"/>
                </a:solidFill>
              </a:defRPr>
            </a:lvl4pPr>
            <a:lvl5pPr lvl="4" rtl="0">
              <a:spcBef>
                <a:spcPts val="0"/>
              </a:spcBef>
              <a:spcAft>
                <a:spcPts val="0"/>
              </a:spcAft>
              <a:buClr>
                <a:schemeClr val="accent1"/>
              </a:buClr>
              <a:buSzPts val="9800"/>
              <a:buNone/>
              <a:defRPr sz="9800">
                <a:solidFill>
                  <a:schemeClr val="accent1"/>
                </a:solidFill>
              </a:defRPr>
            </a:lvl5pPr>
            <a:lvl6pPr lvl="5" rtl="0">
              <a:spcBef>
                <a:spcPts val="0"/>
              </a:spcBef>
              <a:spcAft>
                <a:spcPts val="0"/>
              </a:spcAft>
              <a:buClr>
                <a:schemeClr val="accent1"/>
              </a:buClr>
              <a:buSzPts val="9800"/>
              <a:buNone/>
              <a:defRPr sz="9800">
                <a:solidFill>
                  <a:schemeClr val="accent1"/>
                </a:solidFill>
              </a:defRPr>
            </a:lvl6pPr>
            <a:lvl7pPr lvl="6" rtl="0">
              <a:spcBef>
                <a:spcPts val="0"/>
              </a:spcBef>
              <a:spcAft>
                <a:spcPts val="0"/>
              </a:spcAft>
              <a:buClr>
                <a:schemeClr val="accent1"/>
              </a:buClr>
              <a:buSzPts val="9800"/>
              <a:buNone/>
              <a:defRPr sz="9800">
                <a:solidFill>
                  <a:schemeClr val="accent1"/>
                </a:solidFill>
              </a:defRPr>
            </a:lvl7pPr>
            <a:lvl8pPr lvl="7" rtl="0">
              <a:spcBef>
                <a:spcPts val="0"/>
              </a:spcBef>
              <a:spcAft>
                <a:spcPts val="0"/>
              </a:spcAft>
              <a:buClr>
                <a:schemeClr val="accent1"/>
              </a:buClr>
              <a:buSzPts val="9800"/>
              <a:buNone/>
              <a:defRPr sz="9800">
                <a:solidFill>
                  <a:schemeClr val="accent1"/>
                </a:solidFill>
              </a:defRPr>
            </a:lvl8pPr>
            <a:lvl9pPr lvl="8" rtl="0">
              <a:spcBef>
                <a:spcPts val="0"/>
              </a:spcBef>
              <a:spcAft>
                <a:spcPts val="0"/>
              </a:spcAft>
              <a:buClr>
                <a:schemeClr val="accent1"/>
              </a:buClr>
              <a:buSzPts val="9800"/>
              <a:buNone/>
              <a:defRPr sz="9800">
                <a:solidFill>
                  <a:schemeClr val="accent1"/>
                </a:solidFill>
              </a:defRPr>
            </a:lvl9pPr>
          </a:lstStyle>
          <a:p>
            <a:r>
              <a:t>xx%</a:t>
            </a:r>
          </a:p>
        </p:txBody>
      </p:sp>
      <p:sp>
        <p:nvSpPr>
          <p:cNvPr id="48" name="Google Shape;48;p13"/>
          <p:cNvSpPr txBox="1"/>
          <p:nvPr>
            <p:ph idx="6" type="subTitle"/>
          </p:nvPr>
        </p:nvSpPr>
        <p:spPr>
          <a:xfrm>
            <a:off x="1303975" y="4185250"/>
            <a:ext cx="25311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9" name="Google Shape;49;p13"/>
          <p:cNvSpPr txBox="1"/>
          <p:nvPr>
            <p:ph idx="7" type="subTitle"/>
          </p:nvPr>
        </p:nvSpPr>
        <p:spPr>
          <a:xfrm>
            <a:off x="1303975" y="3829849"/>
            <a:ext cx="25311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50" name="Google Shape;50;p13"/>
          <p:cNvSpPr txBox="1"/>
          <p:nvPr>
            <p:ph hasCustomPrompt="1" idx="8" type="title"/>
          </p:nvPr>
        </p:nvSpPr>
        <p:spPr>
          <a:xfrm>
            <a:off x="1246625" y="2995750"/>
            <a:ext cx="2531100" cy="132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9800"/>
              <a:buNone/>
              <a:defRPr sz="9800">
                <a:solidFill>
                  <a:schemeClr val="accent1"/>
                </a:solidFill>
              </a:defRPr>
            </a:lvl1pPr>
            <a:lvl2pPr lvl="1" rtl="0">
              <a:spcBef>
                <a:spcPts val="0"/>
              </a:spcBef>
              <a:spcAft>
                <a:spcPts val="0"/>
              </a:spcAft>
              <a:buClr>
                <a:schemeClr val="accent1"/>
              </a:buClr>
              <a:buSzPts val="9800"/>
              <a:buNone/>
              <a:defRPr sz="9800">
                <a:solidFill>
                  <a:schemeClr val="accent1"/>
                </a:solidFill>
              </a:defRPr>
            </a:lvl2pPr>
            <a:lvl3pPr lvl="2" rtl="0">
              <a:spcBef>
                <a:spcPts val="0"/>
              </a:spcBef>
              <a:spcAft>
                <a:spcPts val="0"/>
              </a:spcAft>
              <a:buClr>
                <a:schemeClr val="accent1"/>
              </a:buClr>
              <a:buSzPts val="9800"/>
              <a:buNone/>
              <a:defRPr sz="9800">
                <a:solidFill>
                  <a:schemeClr val="accent1"/>
                </a:solidFill>
              </a:defRPr>
            </a:lvl3pPr>
            <a:lvl4pPr lvl="3" rtl="0">
              <a:spcBef>
                <a:spcPts val="0"/>
              </a:spcBef>
              <a:spcAft>
                <a:spcPts val="0"/>
              </a:spcAft>
              <a:buClr>
                <a:schemeClr val="accent1"/>
              </a:buClr>
              <a:buSzPts val="9800"/>
              <a:buNone/>
              <a:defRPr sz="9800">
                <a:solidFill>
                  <a:schemeClr val="accent1"/>
                </a:solidFill>
              </a:defRPr>
            </a:lvl4pPr>
            <a:lvl5pPr lvl="4" rtl="0">
              <a:spcBef>
                <a:spcPts val="0"/>
              </a:spcBef>
              <a:spcAft>
                <a:spcPts val="0"/>
              </a:spcAft>
              <a:buClr>
                <a:schemeClr val="accent1"/>
              </a:buClr>
              <a:buSzPts val="9800"/>
              <a:buNone/>
              <a:defRPr sz="9800">
                <a:solidFill>
                  <a:schemeClr val="accent1"/>
                </a:solidFill>
              </a:defRPr>
            </a:lvl5pPr>
            <a:lvl6pPr lvl="5" rtl="0">
              <a:spcBef>
                <a:spcPts val="0"/>
              </a:spcBef>
              <a:spcAft>
                <a:spcPts val="0"/>
              </a:spcAft>
              <a:buClr>
                <a:schemeClr val="accent1"/>
              </a:buClr>
              <a:buSzPts val="9800"/>
              <a:buNone/>
              <a:defRPr sz="9800">
                <a:solidFill>
                  <a:schemeClr val="accent1"/>
                </a:solidFill>
              </a:defRPr>
            </a:lvl6pPr>
            <a:lvl7pPr lvl="6" rtl="0">
              <a:spcBef>
                <a:spcPts val="0"/>
              </a:spcBef>
              <a:spcAft>
                <a:spcPts val="0"/>
              </a:spcAft>
              <a:buClr>
                <a:schemeClr val="accent1"/>
              </a:buClr>
              <a:buSzPts val="9800"/>
              <a:buNone/>
              <a:defRPr sz="9800">
                <a:solidFill>
                  <a:schemeClr val="accent1"/>
                </a:solidFill>
              </a:defRPr>
            </a:lvl7pPr>
            <a:lvl8pPr lvl="7" rtl="0">
              <a:spcBef>
                <a:spcPts val="0"/>
              </a:spcBef>
              <a:spcAft>
                <a:spcPts val="0"/>
              </a:spcAft>
              <a:buClr>
                <a:schemeClr val="accent1"/>
              </a:buClr>
              <a:buSzPts val="9800"/>
              <a:buNone/>
              <a:defRPr sz="9800">
                <a:solidFill>
                  <a:schemeClr val="accent1"/>
                </a:solidFill>
              </a:defRPr>
            </a:lvl8pPr>
            <a:lvl9pPr lvl="8" rtl="0">
              <a:spcBef>
                <a:spcPts val="0"/>
              </a:spcBef>
              <a:spcAft>
                <a:spcPts val="0"/>
              </a:spcAft>
              <a:buClr>
                <a:schemeClr val="accent1"/>
              </a:buClr>
              <a:buSzPts val="9800"/>
              <a:buNone/>
              <a:defRPr sz="9800">
                <a:solidFill>
                  <a:schemeClr val="accent1"/>
                </a:solidFill>
              </a:defRPr>
            </a:lvl9pPr>
          </a:lstStyle>
          <a:p>
            <a:r>
              <a:t>xx%</a:t>
            </a:r>
          </a:p>
        </p:txBody>
      </p:sp>
      <p:sp>
        <p:nvSpPr>
          <p:cNvPr id="51" name="Google Shape;51;p13"/>
          <p:cNvSpPr txBox="1"/>
          <p:nvPr>
            <p:ph idx="9" type="subTitle"/>
          </p:nvPr>
        </p:nvSpPr>
        <p:spPr>
          <a:xfrm>
            <a:off x="5283475" y="4185250"/>
            <a:ext cx="25311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 name="Google Shape;52;p13"/>
          <p:cNvSpPr txBox="1"/>
          <p:nvPr>
            <p:ph idx="13" type="subTitle"/>
          </p:nvPr>
        </p:nvSpPr>
        <p:spPr>
          <a:xfrm>
            <a:off x="5283475" y="3829849"/>
            <a:ext cx="25311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53" name="Google Shape;53;p13"/>
          <p:cNvSpPr txBox="1"/>
          <p:nvPr>
            <p:ph hasCustomPrompt="1" idx="14" type="title"/>
          </p:nvPr>
        </p:nvSpPr>
        <p:spPr>
          <a:xfrm>
            <a:off x="5226125" y="2995750"/>
            <a:ext cx="2531100" cy="132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9800"/>
              <a:buNone/>
              <a:defRPr sz="9800">
                <a:solidFill>
                  <a:schemeClr val="accent1"/>
                </a:solidFill>
              </a:defRPr>
            </a:lvl1pPr>
            <a:lvl2pPr lvl="1" rtl="0">
              <a:spcBef>
                <a:spcPts val="0"/>
              </a:spcBef>
              <a:spcAft>
                <a:spcPts val="0"/>
              </a:spcAft>
              <a:buClr>
                <a:schemeClr val="accent1"/>
              </a:buClr>
              <a:buSzPts val="9800"/>
              <a:buNone/>
              <a:defRPr sz="9800">
                <a:solidFill>
                  <a:schemeClr val="accent1"/>
                </a:solidFill>
              </a:defRPr>
            </a:lvl2pPr>
            <a:lvl3pPr lvl="2" rtl="0">
              <a:spcBef>
                <a:spcPts val="0"/>
              </a:spcBef>
              <a:spcAft>
                <a:spcPts val="0"/>
              </a:spcAft>
              <a:buClr>
                <a:schemeClr val="accent1"/>
              </a:buClr>
              <a:buSzPts val="9800"/>
              <a:buNone/>
              <a:defRPr sz="9800">
                <a:solidFill>
                  <a:schemeClr val="accent1"/>
                </a:solidFill>
              </a:defRPr>
            </a:lvl3pPr>
            <a:lvl4pPr lvl="3" rtl="0">
              <a:spcBef>
                <a:spcPts val="0"/>
              </a:spcBef>
              <a:spcAft>
                <a:spcPts val="0"/>
              </a:spcAft>
              <a:buClr>
                <a:schemeClr val="accent1"/>
              </a:buClr>
              <a:buSzPts val="9800"/>
              <a:buNone/>
              <a:defRPr sz="9800">
                <a:solidFill>
                  <a:schemeClr val="accent1"/>
                </a:solidFill>
              </a:defRPr>
            </a:lvl4pPr>
            <a:lvl5pPr lvl="4" rtl="0">
              <a:spcBef>
                <a:spcPts val="0"/>
              </a:spcBef>
              <a:spcAft>
                <a:spcPts val="0"/>
              </a:spcAft>
              <a:buClr>
                <a:schemeClr val="accent1"/>
              </a:buClr>
              <a:buSzPts val="9800"/>
              <a:buNone/>
              <a:defRPr sz="9800">
                <a:solidFill>
                  <a:schemeClr val="accent1"/>
                </a:solidFill>
              </a:defRPr>
            </a:lvl5pPr>
            <a:lvl6pPr lvl="5" rtl="0">
              <a:spcBef>
                <a:spcPts val="0"/>
              </a:spcBef>
              <a:spcAft>
                <a:spcPts val="0"/>
              </a:spcAft>
              <a:buClr>
                <a:schemeClr val="accent1"/>
              </a:buClr>
              <a:buSzPts val="9800"/>
              <a:buNone/>
              <a:defRPr sz="9800">
                <a:solidFill>
                  <a:schemeClr val="accent1"/>
                </a:solidFill>
              </a:defRPr>
            </a:lvl6pPr>
            <a:lvl7pPr lvl="6" rtl="0">
              <a:spcBef>
                <a:spcPts val="0"/>
              </a:spcBef>
              <a:spcAft>
                <a:spcPts val="0"/>
              </a:spcAft>
              <a:buClr>
                <a:schemeClr val="accent1"/>
              </a:buClr>
              <a:buSzPts val="9800"/>
              <a:buNone/>
              <a:defRPr sz="9800">
                <a:solidFill>
                  <a:schemeClr val="accent1"/>
                </a:solidFill>
              </a:defRPr>
            </a:lvl7pPr>
            <a:lvl8pPr lvl="7" rtl="0">
              <a:spcBef>
                <a:spcPts val="0"/>
              </a:spcBef>
              <a:spcAft>
                <a:spcPts val="0"/>
              </a:spcAft>
              <a:buClr>
                <a:schemeClr val="accent1"/>
              </a:buClr>
              <a:buSzPts val="9800"/>
              <a:buNone/>
              <a:defRPr sz="9800">
                <a:solidFill>
                  <a:schemeClr val="accent1"/>
                </a:solidFill>
              </a:defRPr>
            </a:lvl8pPr>
            <a:lvl9pPr lvl="8" rtl="0">
              <a:spcBef>
                <a:spcPts val="0"/>
              </a:spcBef>
              <a:spcAft>
                <a:spcPts val="0"/>
              </a:spcAft>
              <a:buClr>
                <a:schemeClr val="accent1"/>
              </a:buClr>
              <a:buSzPts val="9800"/>
              <a:buNone/>
              <a:defRPr sz="9800">
                <a:solidFill>
                  <a:schemeClr val="accent1"/>
                </a:solidFill>
              </a:defRPr>
            </a:lvl9pPr>
          </a:lstStyle>
          <a:p>
            <a:r>
              <a:t>xx%</a:t>
            </a:r>
          </a:p>
        </p:txBody>
      </p:sp>
      <p:sp>
        <p:nvSpPr>
          <p:cNvPr id="54" name="Google Shape;54;p13"/>
          <p:cNvSpPr txBox="1"/>
          <p:nvPr>
            <p:ph idx="15"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5" name="Shape 55"/>
        <p:cNvGrpSpPr/>
        <p:nvPr/>
      </p:nvGrpSpPr>
      <p:grpSpPr>
        <a:xfrm>
          <a:off x="0" y="0"/>
          <a:ext cx="0" cy="0"/>
          <a:chOff x="0" y="0"/>
          <a:chExt cx="0" cy="0"/>
        </a:xfrm>
      </p:grpSpPr>
      <p:sp>
        <p:nvSpPr>
          <p:cNvPr id="56" name="Google Shape;56;p14"/>
          <p:cNvSpPr txBox="1"/>
          <p:nvPr>
            <p:ph type="title"/>
          </p:nvPr>
        </p:nvSpPr>
        <p:spPr>
          <a:xfrm>
            <a:off x="3586975" y="1390675"/>
            <a:ext cx="4843800" cy="2549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chemeClr val="dk2"/>
              </a:buClr>
              <a:buSzPts val="3600"/>
              <a:buNone/>
              <a:defRPr sz="3600">
                <a:solidFill>
                  <a:schemeClr val="dk2"/>
                </a:solidFill>
              </a:defRPr>
            </a:lvl1pPr>
            <a:lvl2pPr lvl="1">
              <a:lnSpc>
                <a:spcPct val="85000"/>
              </a:lnSpc>
              <a:spcBef>
                <a:spcPts val="0"/>
              </a:spcBef>
              <a:spcAft>
                <a:spcPts val="0"/>
              </a:spcAft>
              <a:buClr>
                <a:schemeClr val="dk2"/>
              </a:buClr>
              <a:buSzPts val="3600"/>
              <a:buNone/>
              <a:defRPr sz="3600">
                <a:solidFill>
                  <a:schemeClr val="dk2"/>
                </a:solidFill>
              </a:defRPr>
            </a:lvl2pPr>
            <a:lvl3pPr lvl="2">
              <a:lnSpc>
                <a:spcPct val="85000"/>
              </a:lnSpc>
              <a:spcBef>
                <a:spcPts val="0"/>
              </a:spcBef>
              <a:spcAft>
                <a:spcPts val="0"/>
              </a:spcAft>
              <a:buClr>
                <a:schemeClr val="dk2"/>
              </a:buClr>
              <a:buSzPts val="3600"/>
              <a:buNone/>
              <a:defRPr sz="3600">
                <a:solidFill>
                  <a:schemeClr val="dk2"/>
                </a:solidFill>
              </a:defRPr>
            </a:lvl3pPr>
            <a:lvl4pPr lvl="3">
              <a:lnSpc>
                <a:spcPct val="85000"/>
              </a:lnSpc>
              <a:spcBef>
                <a:spcPts val="0"/>
              </a:spcBef>
              <a:spcAft>
                <a:spcPts val="0"/>
              </a:spcAft>
              <a:buClr>
                <a:schemeClr val="dk2"/>
              </a:buClr>
              <a:buSzPts val="3600"/>
              <a:buNone/>
              <a:defRPr sz="3600">
                <a:solidFill>
                  <a:schemeClr val="dk2"/>
                </a:solidFill>
              </a:defRPr>
            </a:lvl4pPr>
            <a:lvl5pPr lvl="4">
              <a:lnSpc>
                <a:spcPct val="85000"/>
              </a:lnSpc>
              <a:spcBef>
                <a:spcPts val="0"/>
              </a:spcBef>
              <a:spcAft>
                <a:spcPts val="0"/>
              </a:spcAft>
              <a:buClr>
                <a:schemeClr val="dk2"/>
              </a:buClr>
              <a:buSzPts val="3600"/>
              <a:buNone/>
              <a:defRPr sz="3600">
                <a:solidFill>
                  <a:schemeClr val="dk2"/>
                </a:solidFill>
              </a:defRPr>
            </a:lvl5pPr>
            <a:lvl6pPr lvl="5">
              <a:lnSpc>
                <a:spcPct val="85000"/>
              </a:lnSpc>
              <a:spcBef>
                <a:spcPts val="0"/>
              </a:spcBef>
              <a:spcAft>
                <a:spcPts val="0"/>
              </a:spcAft>
              <a:buClr>
                <a:schemeClr val="dk2"/>
              </a:buClr>
              <a:buSzPts val="3600"/>
              <a:buNone/>
              <a:defRPr sz="3600">
                <a:solidFill>
                  <a:schemeClr val="dk2"/>
                </a:solidFill>
              </a:defRPr>
            </a:lvl6pPr>
            <a:lvl7pPr lvl="6">
              <a:lnSpc>
                <a:spcPct val="85000"/>
              </a:lnSpc>
              <a:spcBef>
                <a:spcPts val="0"/>
              </a:spcBef>
              <a:spcAft>
                <a:spcPts val="0"/>
              </a:spcAft>
              <a:buClr>
                <a:schemeClr val="dk2"/>
              </a:buClr>
              <a:buSzPts val="3600"/>
              <a:buNone/>
              <a:defRPr sz="3600">
                <a:solidFill>
                  <a:schemeClr val="dk2"/>
                </a:solidFill>
              </a:defRPr>
            </a:lvl7pPr>
            <a:lvl8pPr lvl="7">
              <a:lnSpc>
                <a:spcPct val="85000"/>
              </a:lnSpc>
              <a:spcBef>
                <a:spcPts val="0"/>
              </a:spcBef>
              <a:spcAft>
                <a:spcPts val="0"/>
              </a:spcAft>
              <a:buClr>
                <a:schemeClr val="dk2"/>
              </a:buClr>
              <a:buSzPts val="3600"/>
              <a:buNone/>
              <a:defRPr sz="3600">
                <a:solidFill>
                  <a:schemeClr val="dk2"/>
                </a:solidFill>
              </a:defRPr>
            </a:lvl8pPr>
            <a:lvl9pPr lvl="8">
              <a:lnSpc>
                <a:spcPct val="85000"/>
              </a:lnSpc>
              <a:spcBef>
                <a:spcPts val="0"/>
              </a:spcBef>
              <a:spcAft>
                <a:spcPts val="0"/>
              </a:spcAft>
              <a:buClr>
                <a:schemeClr val="dk2"/>
              </a:buClr>
              <a:buSzPts val="3600"/>
              <a:buNone/>
              <a:defRPr sz="3600">
                <a:solidFill>
                  <a:schemeClr val="dk2"/>
                </a:solidFill>
              </a:defRPr>
            </a:lvl9pPr>
          </a:lstStyle>
          <a:p/>
        </p:txBody>
      </p:sp>
      <p:sp>
        <p:nvSpPr>
          <p:cNvPr id="57" name="Google Shape;57;p14"/>
          <p:cNvSpPr txBox="1"/>
          <p:nvPr/>
        </p:nvSpPr>
        <p:spPr>
          <a:xfrm>
            <a:off x="3586975" y="633113"/>
            <a:ext cx="2601000" cy="8118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en" sz="9600">
                <a:solidFill>
                  <a:srgbClr val="EB0000"/>
                </a:solidFill>
                <a:latin typeface="Playfair Display SemiBold"/>
                <a:ea typeface="Playfair Display SemiBold"/>
                <a:cs typeface="Playfair Display SemiBold"/>
                <a:sym typeface="Playfair Display SemiBold"/>
              </a:rPr>
              <a:t>“</a:t>
            </a:r>
            <a:endParaRPr sz="9600">
              <a:solidFill>
                <a:srgbClr val="EB0000"/>
              </a:solidFill>
              <a:latin typeface="Playfair Display SemiBold"/>
              <a:ea typeface="Playfair Display SemiBold"/>
              <a:cs typeface="Playfair Display SemiBold"/>
              <a:sym typeface="Playfair Display SemiBold"/>
            </a:endParaRPr>
          </a:p>
        </p:txBody>
      </p:sp>
      <p:sp>
        <p:nvSpPr>
          <p:cNvPr id="58" name="Google Shape;58;p14"/>
          <p:cNvSpPr txBox="1"/>
          <p:nvPr>
            <p:ph idx="1" type="subTitle"/>
          </p:nvPr>
        </p:nvSpPr>
        <p:spPr>
          <a:xfrm>
            <a:off x="3586975" y="4175900"/>
            <a:ext cx="2925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59" name="Shape 59"/>
        <p:cNvGrpSpPr/>
        <p:nvPr/>
      </p:nvGrpSpPr>
      <p:grpSpPr>
        <a:xfrm>
          <a:off x="0" y="0"/>
          <a:ext cx="0" cy="0"/>
          <a:chOff x="0" y="0"/>
          <a:chExt cx="0" cy="0"/>
        </a:xfrm>
      </p:grpSpPr>
      <p:sp>
        <p:nvSpPr>
          <p:cNvPr id="60" name="Google Shape;60;p15"/>
          <p:cNvSpPr txBox="1"/>
          <p:nvPr>
            <p:ph type="title"/>
          </p:nvPr>
        </p:nvSpPr>
        <p:spPr>
          <a:xfrm>
            <a:off x="713225" y="1390675"/>
            <a:ext cx="7916700" cy="17196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3600"/>
              <a:buNone/>
              <a:defRPr sz="3600"/>
            </a:lvl1pPr>
            <a:lvl2pPr lvl="1" rtl="0">
              <a:lnSpc>
                <a:spcPct val="85000"/>
              </a:lnSpc>
              <a:spcBef>
                <a:spcPts val="0"/>
              </a:spcBef>
              <a:spcAft>
                <a:spcPts val="0"/>
              </a:spcAft>
              <a:buSzPts val="3600"/>
              <a:buNone/>
              <a:defRPr sz="3600"/>
            </a:lvl2pPr>
            <a:lvl3pPr lvl="2" rtl="0">
              <a:lnSpc>
                <a:spcPct val="85000"/>
              </a:lnSpc>
              <a:spcBef>
                <a:spcPts val="0"/>
              </a:spcBef>
              <a:spcAft>
                <a:spcPts val="0"/>
              </a:spcAft>
              <a:buSzPts val="3600"/>
              <a:buNone/>
              <a:defRPr sz="3600"/>
            </a:lvl3pPr>
            <a:lvl4pPr lvl="3" rtl="0">
              <a:lnSpc>
                <a:spcPct val="85000"/>
              </a:lnSpc>
              <a:spcBef>
                <a:spcPts val="0"/>
              </a:spcBef>
              <a:spcAft>
                <a:spcPts val="0"/>
              </a:spcAft>
              <a:buSzPts val="3600"/>
              <a:buNone/>
              <a:defRPr sz="3600"/>
            </a:lvl4pPr>
            <a:lvl5pPr lvl="4" rtl="0">
              <a:lnSpc>
                <a:spcPct val="85000"/>
              </a:lnSpc>
              <a:spcBef>
                <a:spcPts val="0"/>
              </a:spcBef>
              <a:spcAft>
                <a:spcPts val="0"/>
              </a:spcAft>
              <a:buSzPts val="3600"/>
              <a:buNone/>
              <a:defRPr sz="3600"/>
            </a:lvl5pPr>
            <a:lvl6pPr lvl="5" rtl="0">
              <a:lnSpc>
                <a:spcPct val="85000"/>
              </a:lnSpc>
              <a:spcBef>
                <a:spcPts val="0"/>
              </a:spcBef>
              <a:spcAft>
                <a:spcPts val="0"/>
              </a:spcAft>
              <a:buSzPts val="3600"/>
              <a:buNone/>
              <a:defRPr sz="3600"/>
            </a:lvl6pPr>
            <a:lvl7pPr lvl="6" rtl="0">
              <a:lnSpc>
                <a:spcPct val="85000"/>
              </a:lnSpc>
              <a:spcBef>
                <a:spcPts val="0"/>
              </a:spcBef>
              <a:spcAft>
                <a:spcPts val="0"/>
              </a:spcAft>
              <a:buSzPts val="3600"/>
              <a:buNone/>
              <a:defRPr sz="3600"/>
            </a:lvl7pPr>
            <a:lvl8pPr lvl="7" rtl="0">
              <a:lnSpc>
                <a:spcPct val="85000"/>
              </a:lnSpc>
              <a:spcBef>
                <a:spcPts val="0"/>
              </a:spcBef>
              <a:spcAft>
                <a:spcPts val="0"/>
              </a:spcAft>
              <a:buSzPts val="3600"/>
              <a:buNone/>
              <a:defRPr sz="3600"/>
            </a:lvl8pPr>
            <a:lvl9pPr lvl="8" rtl="0">
              <a:lnSpc>
                <a:spcPct val="85000"/>
              </a:lnSpc>
              <a:spcBef>
                <a:spcPts val="0"/>
              </a:spcBef>
              <a:spcAft>
                <a:spcPts val="0"/>
              </a:spcAft>
              <a:buSzPts val="3600"/>
              <a:buNone/>
              <a:defRPr sz="3600"/>
            </a:lvl9pPr>
          </a:lstStyle>
          <a:p/>
        </p:txBody>
      </p:sp>
      <p:sp>
        <p:nvSpPr>
          <p:cNvPr id="61" name="Google Shape;61;p15"/>
          <p:cNvSpPr txBox="1"/>
          <p:nvPr>
            <p:ph idx="1" type="subTitle"/>
          </p:nvPr>
        </p:nvSpPr>
        <p:spPr>
          <a:xfrm>
            <a:off x="713222" y="3634138"/>
            <a:ext cx="2925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62" name="Google Shape;62;p15"/>
          <p:cNvSpPr txBox="1"/>
          <p:nvPr/>
        </p:nvSpPr>
        <p:spPr>
          <a:xfrm>
            <a:off x="713225" y="741463"/>
            <a:ext cx="2601000" cy="8118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en" sz="9600">
                <a:solidFill>
                  <a:schemeClr val="dk2"/>
                </a:solidFill>
                <a:latin typeface="Playfair Display SemiBold"/>
                <a:ea typeface="Playfair Display SemiBold"/>
                <a:cs typeface="Playfair Display SemiBold"/>
                <a:sym typeface="Playfair Display SemiBold"/>
              </a:rPr>
              <a:t>“</a:t>
            </a:r>
            <a:endParaRPr sz="9600">
              <a:solidFill>
                <a:schemeClr val="dk2"/>
              </a:solidFill>
              <a:latin typeface="Playfair Display SemiBold"/>
              <a:ea typeface="Playfair Display SemiBold"/>
              <a:cs typeface="Playfair Display SemiBold"/>
              <a:sym typeface="Playfair Display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_1_1">
    <p:spTree>
      <p:nvGrpSpPr>
        <p:cNvPr id="63" name="Shape 63"/>
        <p:cNvGrpSpPr/>
        <p:nvPr/>
      </p:nvGrpSpPr>
      <p:grpSpPr>
        <a:xfrm>
          <a:off x="0" y="0"/>
          <a:ext cx="0" cy="0"/>
          <a:chOff x="0" y="0"/>
          <a:chExt cx="0" cy="0"/>
        </a:xfrm>
      </p:grpSpPr>
      <p:sp>
        <p:nvSpPr>
          <p:cNvPr id="64" name="Google Shape;64;p16"/>
          <p:cNvSpPr txBox="1"/>
          <p:nvPr>
            <p:ph type="title"/>
          </p:nvPr>
        </p:nvSpPr>
        <p:spPr>
          <a:xfrm>
            <a:off x="2282175" y="1790975"/>
            <a:ext cx="6861900" cy="2482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9600"/>
              <a:buNone/>
              <a:defRPr sz="9600">
                <a:solidFill>
                  <a:schemeClr val="dk2"/>
                </a:solidFill>
              </a:defRPr>
            </a:lvl2pPr>
            <a:lvl3pPr lvl="2" rtl="0">
              <a:spcBef>
                <a:spcPts val="0"/>
              </a:spcBef>
              <a:spcAft>
                <a:spcPts val="0"/>
              </a:spcAft>
              <a:buClr>
                <a:schemeClr val="dk2"/>
              </a:buClr>
              <a:buSzPts val="9600"/>
              <a:buNone/>
              <a:defRPr sz="9600">
                <a:solidFill>
                  <a:schemeClr val="dk2"/>
                </a:solidFill>
              </a:defRPr>
            </a:lvl3pPr>
            <a:lvl4pPr lvl="3" rtl="0">
              <a:spcBef>
                <a:spcPts val="0"/>
              </a:spcBef>
              <a:spcAft>
                <a:spcPts val="0"/>
              </a:spcAft>
              <a:buClr>
                <a:schemeClr val="dk2"/>
              </a:buClr>
              <a:buSzPts val="9600"/>
              <a:buNone/>
              <a:defRPr sz="9600">
                <a:solidFill>
                  <a:schemeClr val="dk2"/>
                </a:solidFill>
              </a:defRPr>
            </a:lvl4pPr>
            <a:lvl5pPr lvl="4" rtl="0">
              <a:spcBef>
                <a:spcPts val="0"/>
              </a:spcBef>
              <a:spcAft>
                <a:spcPts val="0"/>
              </a:spcAft>
              <a:buClr>
                <a:schemeClr val="dk2"/>
              </a:buClr>
              <a:buSzPts val="9600"/>
              <a:buNone/>
              <a:defRPr sz="9600">
                <a:solidFill>
                  <a:schemeClr val="dk2"/>
                </a:solidFill>
              </a:defRPr>
            </a:lvl5pPr>
            <a:lvl6pPr lvl="5" rtl="0">
              <a:spcBef>
                <a:spcPts val="0"/>
              </a:spcBef>
              <a:spcAft>
                <a:spcPts val="0"/>
              </a:spcAft>
              <a:buClr>
                <a:schemeClr val="dk2"/>
              </a:buClr>
              <a:buSzPts val="9600"/>
              <a:buNone/>
              <a:defRPr sz="9600">
                <a:solidFill>
                  <a:schemeClr val="dk2"/>
                </a:solidFill>
              </a:defRPr>
            </a:lvl6pPr>
            <a:lvl7pPr lvl="6" rtl="0">
              <a:spcBef>
                <a:spcPts val="0"/>
              </a:spcBef>
              <a:spcAft>
                <a:spcPts val="0"/>
              </a:spcAft>
              <a:buClr>
                <a:schemeClr val="dk2"/>
              </a:buClr>
              <a:buSzPts val="9600"/>
              <a:buNone/>
              <a:defRPr sz="9600">
                <a:solidFill>
                  <a:schemeClr val="dk2"/>
                </a:solidFill>
              </a:defRPr>
            </a:lvl7pPr>
            <a:lvl8pPr lvl="7" rtl="0">
              <a:spcBef>
                <a:spcPts val="0"/>
              </a:spcBef>
              <a:spcAft>
                <a:spcPts val="0"/>
              </a:spcAft>
              <a:buClr>
                <a:schemeClr val="dk2"/>
              </a:buClr>
              <a:buSzPts val="9600"/>
              <a:buNone/>
              <a:defRPr sz="9600">
                <a:solidFill>
                  <a:schemeClr val="dk2"/>
                </a:solidFill>
              </a:defRPr>
            </a:lvl8pPr>
            <a:lvl9pPr lvl="8" rtl="0">
              <a:spcBef>
                <a:spcPts val="0"/>
              </a:spcBef>
              <a:spcAft>
                <a:spcPts val="0"/>
              </a:spcAft>
              <a:buClr>
                <a:schemeClr val="dk2"/>
              </a:buClr>
              <a:buSzPts val="9600"/>
              <a:buNone/>
              <a:defRPr sz="96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_1_1">
    <p:spTree>
      <p:nvGrpSpPr>
        <p:cNvPr id="65" name="Shape 65"/>
        <p:cNvGrpSpPr/>
        <p:nvPr/>
      </p:nvGrpSpPr>
      <p:grpSpPr>
        <a:xfrm>
          <a:off x="0" y="0"/>
          <a:ext cx="0" cy="0"/>
          <a:chOff x="0" y="0"/>
          <a:chExt cx="0" cy="0"/>
        </a:xfrm>
      </p:grpSpPr>
      <p:sp>
        <p:nvSpPr>
          <p:cNvPr id="66" name="Google Shape;66;p17"/>
          <p:cNvSpPr txBox="1"/>
          <p:nvPr>
            <p:ph type="title"/>
          </p:nvPr>
        </p:nvSpPr>
        <p:spPr>
          <a:xfrm>
            <a:off x="713225" y="3369375"/>
            <a:ext cx="7317600" cy="1230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Clr>
                <a:schemeClr val="dk2"/>
              </a:buClr>
              <a:buSzPts val="5000"/>
              <a:buNone/>
              <a:defRPr>
                <a:solidFill>
                  <a:schemeClr val="dk2"/>
                </a:solidFill>
              </a:defRPr>
            </a:lvl2pPr>
            <a:lvl3pPr lvl="2" rtl="0">
              <a:spcBef>
                <a:spcPts val="0"/>
              </a:spcBef>
              <a:spcAft>
                <a:spcPts val="0"/>
              </a:spcAft>
              <a:buClr>
                <a:schemeClr val="dk2"/>
              </a:buClr>
              <a:buSzPts val="5000"/>
              <a:buNone/>
              <a:defRPr>
                <a:solidFill>
                  <a:schemeClr val="dk2"/>
                </a:solidFill>
              </a:defRPr>
            </a:lvl3pPr>
            <a:lvl4pPr lvl="3" rtl="0">
              <a:spcBef>
                <a:spcPts val="0"/>
              </a:spcBef>
              <a:spcAft>
                <a:spcPts val="0"/>
              </a:spcAft>
              <a:buClr>
                <a:schemeClr val="dk2"/>
              </a:buClr>
              <a:buSzPts val="5000"/>
              <a:buNone/>
              <a:defRPr>
                <a:solidFill>
                  <a:schemeClr val="dk2"/>
                </a:solidFill>
              </a:defRPr>
            </a:lvl4pPr>
            <a:lvl5pPr lvl="4" rtl="0">
              <a:spcBef>
                <a:spcPts val="0"/>
              </a:spcBef>
              <a:spcAft>
                <a:spcPts val="0"/>
              </a:spcAft>
              <a:buClr>
                <a:schemeClr val="dk2"/>
              </a:buClr>
              <a:buSzPts val="5000"/>
              <a:buNone/>
              <a:defRPr>
                <a:solidFill>
                  <a:schemeClr val="dk2"/>
                </a:solidFill>
              </a:defRPr>
            </a:lvl5pPr>
            <a:lvl6pPr lvl="5" rtl="0">
              <a:spcBef>
                <a:spcPts val="0"/>
              </a:spcBef>
              <a:spcAft>
                <a:spcPts val="0"/>
              </a:spcAft>
              <a:buClr>
                <a:schemeClr val="dk2"/>
              </a:buClr>
              <a:buSzPts val="5000"/>
              <a:buNone/>
              <a:defRPr>
                <a:solidFill>
                  <a:schemeClr val="dk2"/>
                </a:solidFill>
              </a:defRPr>
            </a:lvl6pPr>
            <a:lvl7pPr lvl="6" rtl="0">
              <a:spcBef>
                <a:spcPts val="0"/>
              </a:spcBef>
              <a:spcAft>
                <a:spcPts val="0"/>
              </a:spcAft>
              <a:buClr>
                <a:schemeClr val="dk2"/>
              </a:buClr>
              <a:buSzPts val="5000"/>
              <a:buNone/>
              <a:defRPr>
                <a:solidFill>
                  <a:schemeClr val="dk2"/>
                </a:solidFill>
              </a:defRPr>
            </a:lvl7pPr>
            <a:lvl8pPr lvl="7" rtl="0">
              <a:spcBef>
                <a:spcPts val="0"/>
              </a:spcBef>
              <a:spcAft>
                <a:spcPts val="0"/>
              </a:spcAft>
              <a:buClr>
                <a:schemeClr val="dk2"/>
              </a:buClr>
              <a:buSzPts val="5000"/>
              <a:buNone/>
              <a:defRPr>
                <a:solidFill>
                  <a:schemeClr val="dk2"/>
                </a:solidFill>
              </a:defRPr>
            </a:lvl8pPr>
            <a:lvl9pPr lvl="8" rtl="0">
              <a:spcBef>
                <a:spcPts val="0"/>
              </a:spcBef>
              <a:spcAft>
                <a:spcPts val="0"/>
              </a:spcAft>
              <a:buClr>
                <a:schemeClr val="dk2"/>
              </a:buClr>
              <a:buSzPts val="50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67" name="Shape 67"/>
        <p:cNvGrpSpPr/>
        <p:nvPr/>
      </p:nvGrpSpPr>
      <p:grpSpPr>
        <a:xfrm>
          <a:off x="0" y="0"/>
          <a:ext cx="0" cy="0"/>
          <a:chOff x="0" y="0"/>
          <a:chExt cx="0" cy="0"/>
        </a:xfrm>
      </p:grpSpPr>
      <p:sp>
        <p:nvSpPr>
          <p:cNvPr id="68" name="Google Shape;68;p18"/>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69" name="Google Shape;69;p18"/>
          <p:cNvSpPr txBox="1"/>
          <p:nvPr>
            <p:ph idx="1" type="subTitle"/>
          </p:nvPr>
        </p:nvSpPr>
        <p:spPr>
          <a:xfrm>
            <a:off x="713225" y="3837950"/>
            <a:ext cx="23574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8"/>
          <p:cNvSpPr txBox="1"/>
          <p:nvPr>
            <p:ph idx="2" type="subTitle"/>
          </p:nvPr>
        </p:nvSpPr>
        <p:spPr>
          <a:xfrm>
            <a:off x="713222" y="3482550"/>
            <a:ext cx="2357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71" name="Google Shape;71;p18"/>
          <p:cNvSpPr txBox="1"/>
          <p:nvPr>
            <p:ph hasCustomPrompt="1" idx="3" type="title"/>
          </p:nvPr>
        </p:nvSpPr>
        <p:spPr>
          <a:xfrm>
            <a:off x="713225" y="1399000"/>
            <a:ext cx="3024300" cy="1226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
        <p:nvSpPr>
          <p:cNvPr id="72" name="Google Shape;72;p18"/>
          <p:cNvSpPr txBox="1"/>
          <p:nvPr>
            <p:ph idx="4" type="subTitle"/>
          </p:nvPr>
        </p:nvSpPr>
        <p:spPr>
          <a:xfrm>
            <a:off x="4546825" y="3837950"/>
            <a:ext cx="23574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8"/>
          <p:cNvSpPr txBox="1"/>
          <p:nvPr>
            <p:ph idx="5" type="subTitle"/>
          </p:nvPr>
        </p:nvSpPr>
        <p:spPr>
          <a:xfrm>
            <a:off x="4546822" y="3482550"/>
            <a:ext cx="2357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74" name="Google Shape;74;p18"/>
          <p:cNvSpPr txBox="1"/>
          <p:nvPr>
            <p:ph hasCustomPrompt="1" idx="6" type="title"/>
          </p:nvPr>
        </p:nvSpPr>
        <p:spPr>
          <a:xfrm>
            <a:off x="4546825" y="1399000"/>
            <a:ext cx="3024300" cy="1226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2">
    <p:spTree>
      <p:nvGrpSpPr>
        <p:cNvPr id="75" name="Shape 75"/>
        <p:cNvGrpSpPr/>
        <p:nvPr/>
      </p:nvGrpSpPr>
      <p:grpSpPr>
        <a:xfrm>
          <a:off x="0" y="0"/>
          <a:ext cx="0" cy="0"/>
          <a:chOff x="0" y="0"/>
          <a:chExt cx="0" cy="0"/>
        </a:xfrm>
      </p:grpSpPr>
      <p:sp>
        <p:nvSpPr>
          <p:cNvPr id="76" name="Google Shape;76;p19"/>
          <p:cNvSpPr txBox="1"/>
          <p:nvPr>
            <p:ph type="title"/>
          </p:nvPr>
        </p:nvSpPr>
        <p:spPr>
          <a:xfrm>
            <a:off x="713225" y="539500"/>
            <a:ext cx="50034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
        <p:nvSpPr>
          <p:cNvPr id="77" name="Google Shape;77;p19"/>
          <p:cNvSpPr txBox="1"/>
          <p:nvPr>
            <p:ph idx="1" type="subTitle"/>
          </p:nvPr>
        </p:nvSpPr>
        <p:spPr>
          <a:xfrm>
            <a:off x="2536210" y="2198175"/>
            <a:ext cx="23574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9"/>
          <p:cNvSpPr txBox="1"/>
          <p:nvPr>
            <p:ph idx="2" type="subTitle"/>
          </p:nvPr>
        </p:nvSpPr>
        <p:spPr>
          <a:xfrm>
            <a:off x="2536210" y="1842775"/>
            <a:ext cx="2357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79" name="Google Shape;79;p19"/>
          <p:cNvSpPr txBox="1"/>
          <p:nvPr>
            <p:ph hasCustomPrompt="1" idx="3" type="title"/>
          </p:nvPr>
        </p:nvSpPr>
        <p:spPr>
          <a:xfrm>
            <a:off x="713225" y="1791275"/>
            <a:ext cx="1823100" cy="939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
        <p:nvSpPr>
          <p:cNvPr id="80" name="Google Shape;80;p19"/>
          <p:cNvSpPr txBox="1"/>
          <p:nvPr>
            <p:ph idx="4" type="subTitle"/>
          </p:nvPr>
        </p:nvSpPr>
        <p:spPr>
          <a:xfrm>
            <a:off x="2536210" y="3739475"/>
            <a:ext cx="2357400" cy="4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9"/>
          <p:cNvSpPr txBox="1"/>
          <p:nvPr>
            <p:ph idx="5" type="subTitle"/>
          </p:nvPr>
        </p:nvSpPr>
        <p:spPr>
          <a:xfrm>
            <a:off x="2536210" y="3384075"/>
            <a:ext cx="2357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82" name="Google Shape;82;p19"/>
          <p:cNvSpPr txBox="1"/>
          <p:nvPr>
            <p:ph hasCustomPrompt="1" idx="6" type="title"/>
          </p:nvPr>
        </p:nvSpPr>
        <p:spPr>
          <a:xfrm>
            <a:off x="713225" y="3332575"/>
            <a:ext cx="1823100" cy="939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_1">
    <p:spTree>
      <p:nvGrpSpPr>
        <p:cNvPr id="83" name="Shape 83"/>
        <p:cNvGrpSpPr/>
        <p:nvPr/>
      </p:nvGrpSpPr>
      <p:grpSpPr>
        <a:xfrm>
          <a:off x="0" y="0"/>
          <a:ext cx="0" cy="0"/>
          <a:chOff x="0" y="0"/>
          <a:chExt cx="0" cy="0"/>
        </a:xfrm>
      </p:grpSpPr>
      <p:sp>
        <p:nvSpPr>
          <p:cNvPr id="84" name="Google Shape;84;p20"/>
          <p:cNvSpPr txBox="1"/>
          <p:nvPr>
            <p:ph type="title"/>
          </p:nvPr>
        </p:nvSpPr>
        <p:spPr>
          <a:xfrm>
            <a:off x="3288150" y="1040375"/>
            <a:ext cx="5142600" cy="14619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5" name="Google Shape;85;p20"/>
          <p:cNvSpPr txBox="1"/>
          <p:nvPr>
            <p:ph idx="1" type="subTitle"/>
          </p:nvPr>
        </p:nvSpPr>
        <p:spPr>
          <a:xfrm>
            <a:off x="3288150" y="3170125"/>
            <a:ext cx="4980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86" name="Google Shape;86;p20"/>
          <p:cNvSpPr txBox="1"/>
          <p:nvPr>
            <p:ph hasCustomPrompt="1" idx="2" type="title"/>
          </p:nvPr>
        </p:nvSpPr>
        <p:spPr>
          <a:xfrm>
            <a:off x="713225" y="1040375"/>
            <a:ext cx="2199600" cy="146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chemeClr val="accent2"/>
              </a:buClr>
              <a:buSzPts val="13000"/>
              <a:buNone/>
              <a:defRPr sz="13000">
                <a:solidFill>
                  <a:schemeClr val="accent2"/>
                </a:solidFill>
              </a:defRPr>
            </a:lvl2pPr>
            <a:lvl3pPr lvl="2" rtl="0">
              <a:spcBef>
                <a:spcPts val="0"/>
              </a:spcBef>
              <a:spcAft>
                <a:spcPts val="0"/>
              </a:spcAft>
              <a:buClr>
                <a:schemeClr val="accent2"/>
              </a:buClr>
              <a:buSzPts val="13000"/>
              <a:buNone/>
              <a:defRPr sz="13000">
                <a:solidFill>
                  <a:schemeClr val="accent2"/>
                </a:solidFill>
              </a:defRPr>
            </a:lvl3pPr>
            <a:lvl4pPr lvl="3" rtl="0">
              <a:spcBef>
                <a:spcPts val="0"/>
              </a:spcBef>
              <a:spcAft>
                <a:spcPts val="0"/>
              </a:spcAft>
              <a:buClr>
                <a:schemeClr val="accent2"/>
              </a:buClr>
              <a:buSzPts val="13000"/>
              <a:buNone/>
              <a:defRPr sz="13000">
                <a:solidFill>
                  <a:schemeClr val="accent2"/>
                </a:solidFill>
              </a:defRPr>
            </a:lvl4pPr>
            <a:lvl5pPr lvl="4" rtl="0">
              <a:spcBef>
                <a:spcPts val="0"/>
              </a:spcBef>
              <a:spcAft>
                <a:spcPts val="0"/>
              </a:spcAft>
              <a:buClr>
                <a:schemeClr val="accent2"/>
              </a:buClr>
              <a:buSzPts val="13000"/>
              <a:buNone/>
              <a:defRPr sz="13000">
                <a:solidFill>
                  <a:schemeClr val="accent2"/>
                </a:solidFill>
              </a:defRPr>
            </a:lvl5pPr>
            <a:lvl6pPr lvl="5" rtl="0">
              <a:spcBef>
                <a:spcPts val="0"/>
              </a:spcBef>
              <a:spcAft>
                <a:spcPts val="0"/>
              </a:spcAft>
              <a:buClr>
                <a:schemeClr val="accent2"/>
              </a:buClr>
              <a:buSzPts val="13000"/>
              <a:buNone/>
              <a:defRPr sz="13000">
                <a:solidFill>
                  <a:schemeClr val="accent2"/>
                </a:solidFill>
              </a:defRPr>
            </a:lvl6pPr>
            <a:lvl7pPr lvl="6" rtl="0">
              <a:spcBef>
                <a:spcPts val="0"/>
              </a:spcBef>
              <a:spcAft>
                <a:spcPts val="0"/>
              </a:spcAft>
              <a:buClr>
                <a:schemeClr val="accent2"/>
              </a:buClr>
              <a:buSzPts val="13000"/>
              <a:buNone/>
              <a:defRPr sz="13000">
                <a:solidFill>
                  <a:schemeClr val="accent2"/>
                </a:solidFill>
              </a:defRPr>
            </a:lvl7pPr>
            <a:lvl8pPr lvl="7" rtl="0">
              <a:spcBef>
                <a:spcPts val="0"/>
              </a:spcBef>
              <a:spcAft>
                <a:spcPts val="0"/>
              </a:spcAft>
              <a:buClr>
                <a:schemeClr val="accent2"/>
              </a:buClr>
              <a:buSzPts val="13000"/>
              <a:buNone/>
              <a:defRPr sz="13000">
                <a:solidFill>
                  <a:schemeClr val="accent2"/>
                </a:solidFill>
              </a:defRPr>
            </a:lvl8pPr>
            <a:lvl9pPr lvl="8" rtl="0">
              <a:spcBef>
                <a:spcPts val="0"/>
              </a:spcBef>
              <a:spcAft>
                <a:spcPts val="0"/>
              </a:spcAft>
              <a:buClr>
                <a:schemeClr val="accent2"/>
              </a:buClr>
              <a:buSzPts val="13000"/>
              <a:buNone/>
              <a:defRPr sz="13000">
                <a:solidFill>
                  <a:schemeClr val="accent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3225" y="1536050"/>
            <a:ext cx="7406700" cy="14619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5" name="Google Shape;15;p3"/>
          <p:cNvSpPr txBox="1"/>
          <p:nvPr>
            <p:ph idx="1" type="subTitle"/>
          </p:nvPr>
        </p:nvSpPr>
        <p:spPr>
          <a:xfrm>
            <a:off x="713225" y="3665831"/>
            <a:ext cx="4980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6" name="Google Shape;16;p3"/>
          <p:cNvSpPr txBox="1"/>
          <p:nvPr>
            <p:ph hasCustomPrompt="1" idx="2" type="title"/>
          </p:nvPr>
        </p:nvSpPr>
        <p:spPr>
          <a:xfrm>
            <a:off x="713225" y="239875"/>
            <a:ext cx="7406700" cy="146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chemeClr val="accent2"/>
              </a:buClr>
              <a:buSzPts val="13000"/>
              <a:buNone/>
              <a:defRPr sz="13000">
                <a:solidFill>
                  <a:schemeClr val="accent2"/>
                </a:solidFill>
              </a:defRPr>
            </a:lvl2pPr>
            <a:lvl3pPr lvl="2" rtl="0">
              <a:spcBef>
                <a:spcPts val="0"/>
              </a:spcBef>
              <a:spcAft>
                <a:spcPts val="0"/>
              </a:spcAft>
              <a:buClr>
                <a:schemeClr val="accent2"/>
              </a:buClr>
              <a:buSzPts val="13000"/>
              <a:buNone/>
              <a:defRPr sz="13000">
                <a:solidFill>
                  <a:schemeClr val="accent2"/>
                </a:solidFill>
              </a:defRPr>
            </a:lvl3pPr>
            <a:lvl4pPr lvl="3" rtl="0">
              <a:spcBef>
                <a:spcPts val="0"/>
              </a:spcBef>
              <a:spcAft>
                <a:spcPts val="0"/>
              </a:spcAft>
              <a:buClr>
                <a:schemeClr val="accent2"/>
              </a:buClr>
              <a:buSzPts val="13000"/>
              <a:buNone/>
              <a:defRPr sz="13000">
                <a:solidFill>
                  <a:schemeClr val="accent2"/>
                </a:solidFill>
              </a:defRPr>
            </a:lvl4pPr>
            <a:lvl5pPr lvl="4" rtl="0">
              <a:spcBef>
                <a:spcPts val="0"/>
              </a:spcBef>
              <a:spcAft>
                <a:spcPts val="0"/>
              </a:spcAft>
              <a:buClr>
                <a:schemeClr val="accent2"/>
              </a:buClr>
              <a:buSzPts val="13000"/>
              <a:buNone/>
              <a:defRPr sz="13000">
                <a:solidFill>
                  <a:schemeClr val="accent2"/>
                </a:solidFill>
              </a:defRPr>
            </a:lvl5pPr>
            <a:lvl6pPr lvl="5" rtl="0">
              <a:spcBef>
                <a:spcPts val="0"/>
              </a:spcBef>
              <a:spcAft>
                <a:spcPts val="0"/>
              </a:spcAft>
              <a:buClr>
                <a:schemeClr val="accent2"/>
              </a:buClr>
              <a:buSzPts val="13000"/>
              <a:buNone/>
              <a:defRPr sz="13000">
                <a:solidFill>
                  <a:schemeClr val="accent2"/>
                </a:solidFill>
              </a:defRPr>
            </a:lvl6pPr>
            <a:lvl7pPr lvl="6" rtl="0">
              <a:spcBef>
                <a:spcPts val="0"/>
              </a:spcBef>
              <a:spcAft>
                <a:spcPts val="0"/>
              </a:spcAft>
              <a:buClr>
                <a:schemeClr val="accent2"/>
              </a:buClr>
              <a:buSzPts val="13000"/>
              <a:buNone/>
              <a:defRPr sz="13000">
                <a:solidFill>
                  <a:schemeClr val="accent2"/>
                </a:solidFill>
              </a:defRPr>
            </a:lvl7pPr>
            <a:lvl8pPr lvl="7" rtl="0">
              <a:spcBef>
                <a:spcPts val="0"/>
              </a:spcBef>
              <a:spcAft>
                <a:spcPts val="0"/>
              </a:spcAft>
              <a:buClr>
                <a:schemeClr val="accent2"/>
              </a:buClr>
              <a:buSzPts val="13000"/>
              <a:buNone/>
              <a:defRPr sz="13000">
                <a:solidFill>
                  <a:schemeClr val="accent2"/>
                </a:solidFill>
              </a:defRPr>
            </a:lvl8pPr>
            <a:lvl9pPr lvl="8" rtl="0">
              <a:spcBef>
                <a:spcPts val="0"/>
              </a:spcBef>
              <a:spcAft>
                <a:spcPts val="0"/>
              </a:spcAft>
              <a:buClr>
                <a:schemeClr val="accent2"/>
              </a:buClr>
              <a:buSzPts val="13000"/>
              <a:buNone/>
              <a:defRPr sz="130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_1">
    <p:spTree>
      <p:nvGrpSpPr>
        <p:cNvPr id="87" name="Shape 87"/>
        <p:cNvGrpSpPr/>
        <p:nvPr/>
      </p:nvGrpSpPr>
      <p:grpSpPr>
        <a:xfrm>
          <a:off x="0" y="0"/>
          <a:ext cx="0" cy="0"/>
          <a:chOff x="0" y="0"/>
          <a:chExt cx="0" cy="0"/>
        </a:xfrm>
      </p:grpSpPr>
      <p:sp>
        <p:nvSpPr>
          <p:cNvPr id="88" name="Google Shape;88;p21"/>
          <p:cNvSpPr txBox="1"/>
          <p:nvPr>
            <p:ph type="title"/>
          </p:nvPr>
        </p:nvSpPr>
        <p:spPr>
          <a:xfrm>
            <a:off x="3774325" y="1536050"/>
            <a:ext cx="4656600" cy="14619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9" name="Google Shape;89;p21"/>
          <p:cNvSpPr txBox="1"/>
          <p:nvPr>
            <p:ph idx="1" type="subTitle"/>
          </p:nvPr>
        </p:nvSpPr>
        <p:spPr>
          <a:xfrm>
            <a:off x="3774325" y="3665825"/>
            <a:ext cx="46566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90" name="Google Shape;90;p21"/>
          <p:cNvSpPr txBox="1"/>
          <p:nvPr>
            <p:ph hasCustomPrompt="1" idx="2" type="title"/>
          </p:nvPr>
        </p:nvSpPr>
        <p:spPr>
          <a:xfrm>
            <a:off x="3774325" y="239875"/>
            <a:ext cx="4656600" cy="146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chemeClr val="accent2"/>
              </a:buClr>
              <a:buSzPts val="13000"/>
              <a:buNone/>
              <a:defRPr sz="13000">
                <a:solidFill>
                  <a:schemeClr val="accent2"/>
                </a:solidFill>
              </a:defRPr>
            </a:lvl2pPr>
            <a:lvl3pPr lvl="2" rtl="0">
              <a:spcBef>
                <a:spcPts val="0"/>
              </a:spcBef>
              <a:spcAft>
                <a:spcPts val="0"/>
              </a:spcAft>
              <a:buClr>
                <a:schemeClr val="accent2"/>
              </a:buClr>
              <a:buSzPts val="13000"/>
              <a:buNone/>
              <a:defRPr sz="13000">
                <a:solidFill>
                  <a:schemeClr val="accent2"/>
                </a:solidFill>
              </a:defRPr>
            </a:lvl3pPr>
            <a:lvl4pPr lvl="3" rtl="0">
              <a:spcBef>
                <a:spcPts val="0"/>
              </a:spcBef>
              <a:spcAft>
                <a:spcPts val="0"/>
              </a:spcAft>
              <a:buClr>
                <a:schemeClr val="accent2"/>
              </a:buClr>
              <a:buSzPts val="13000"/>
              <a:buNone/>
              <a:defRPr sz="13000">
                <a:solidFill>
                  <a:schemeClr val="accent2"/>
                </a:solidFill>
              </a:defRPr>
            </a:lvl4pPr>
            <a:lvl5pPr lvl="4" rtl="0">
              <a:spcBef>
                <a:spcPts val="0"/>
              </a:spcBef>
              <a:spcAft>
                <a:spcPts val="0"/>
              </a:spcAft>
              <a:buClr>
                <a:schemeClr val="accent2"/>
              </a:buClr>
              <a:buSzPts val="13000"/>
              <a:buNone/>
              <a:defRPr sz="13000">
                <a:solidFill>
                  <a:schemeClr val="accent2"/>
                </a:solidFill>
              </a:defRPr>
            </a:lvl5pPr>
            <a:lvl6pPr lvl="5" rtl="0">
              <a:spcBef>
                <a:spcPts val="0"/>
              </a:spcBef>
              <a:spcAft>
                <a:spcPts val="0"/>
              </a:spcAft>
              <a:buClr>
                <a:schemeClr val="accent2"/>
              </a:buClr>
              <a:buSzPts val="13000"/>
              <a:buNone/>
              <a:defRPr sz="13000">
                <a:solidFill>
                  <a:schemeClr val="accent2"/>
                </a:solidFill>
              </a:defRPr>
            </a:lvl6pPr>
            <a:lvl7pPr lvl="6" rtl="0">
              <a:spcBef>
                <a:spcPts val="0"/>
              </a:spcBef>
              <a:spcAft>
                <a:spcPts val="0"/>
              </a:spcAft>
              <a:buClr>
                <a:schemeClr val="accent2"/>
              </a:buClr>
              <a:buSzPts val="13000"/>
              <a:buNone/>
              <a:defRPr sz="13000">
                <a:solidFill>
                  <a:schemeClr val="accent2"/>
                </a:solidFill>
              </a:defRPr>
            </a:lvl7pPr>
            <a:lvl8pPr lvl="7" rtl="0">
              <a:spcBef>
                <a:spcPts val="0"/>
              </a:spcBef>
              <a:spcAft>
                <a:spcPts val="0"/>
              </a:spcAft>
              <a:buClr>
                <a:schemeClr val="accent2"/>
              </a:buClr>
              <a:buSzPts val="13000"/>
              <a:buNone/>
              <a:defRPr sz="13000">
                <a:solidFill>
                  <a:schemeClr val="accent2"/>
                </a:solidFill>
              </a:defRPr>
            </a:lvl8pPr>
            <a:lvl9pPr lvl="8" rtl="0">
              <a:spcBef>
                <a:spcPts val="0"/>
              </a:spcBef>
              <a:spcAft>
                <a:spcPts val="0"/>
              </a:spcAft>
              <a:buClr>
                <a:schemeClr val="accent2"/>
              </a:buClr>
              <a:buSzPts val="13000"/>
              <a:buNone/>
              <a:defRPr sz="13000">
                <a:solidFill>
                  <a:schemeClr val="accent2"/>
                </a:solidFill>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91" name="Shape 91"/>
        <p:cNvGrpSpPr/>
        <p:nvPr/>
      </p:nvGrpSpPr>
      <p:grpSpPr>
        <a:xfrm>
          <a:off x="0" y="0"/>
          <a:ext cx="0" cy="0"/>
          <a:chOff x="0" y="0"/>
          <a:chExt cx="0" cy="0"/>
        </a:xfrm>
      </p:grpSpPr>
      <p:sp>
        <p:nvSpPr>
          <p:cNvPr id="92" name="Google Shape;92;p22"/>
          <p:cNvSpPr txBox="1"/>
          <p:nvPr>
            <p:ph type="title"/>
          </p:nvPr>
        </p:nvSpPr>
        <p:spPr>
          <a:xfrm>
            <a:off x="713250" y="1160495"/>
            <a:ext cx="3935100" cy="1116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93" name="Google Shape;93;p22"/>
          <p:cNvSpPr txBox="1"/>
          <p:nvPr>
            <p:ph idx="1" type="subTitle"/>
          </p:nvPr>
        </p:nvSpPr>
        <p:spPr>
          <a:xfrm>
            <a:off x="713225" y="3185549"/>
            <a:ext cx="38886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94" name="Shape 94"/>
        <p:cNvGrpSpPr/>
        <p:nvPr/>
      </p:nvGrpSpPr>
      <p:grpSpPr>
        <a:xfrm>
          <a:off x="0" y="0"/>
          <a:ext cx="0" cy="0"/>
          <a:chOff x="0" y="0"/>
          <a:chExt cx="0" cy="0"/>
        </a:xfrm>
      </p:grpSpPr>
      <p:sp>
        <p:nvSpPr>
          <p:cNvPr id="95" name="Google Shape;95;p23"/>
          <p:cNvSpPr txBox="1"/>
          <p:nvPr>
            <p:ph type="title"/>
          </p:nvPr>
        </p:nvSpPr>
        <p:spPr>
          <a:xfrm>
            <a:off x="4494175" y="1095800"/>
            <a:ext cx="3936600" cy="12435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
        <p:nvSpPr>
          <p:cNvPr id="96" name="Google Shape;96;p23"/>
          <p:cNvSpPr txBox="1"/>
          <p:nvPr>
            <p:ph idx="1" type="subTitle"/>
          </p:nvPr>
        </p:nvSpPr>
        <p:spPr>
          <a:xfrm>
            <a:off x="4494175" y="3393700"/>
            <a:ext cx="3525300" cy="65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_1">
    <p:spTree>
      <p:nvGrpSpPr>
        <p:cNvPr id="97" name="Shape 97"/>
        <p:cNvGrpSpPr/>
        <p:nvPr/>
      </p:nvGrpSpPr>
      <p:grpSpPr>
        <a:xfrm>
          <a:off x="0" y="0"/>
          <a:ext cx="0" cy="0"/>
          <a:chOff x="0" y="0"/>
          <a:chExt cx="0" cy="0"/>
        </a:xfrm>
      </p:grpSpPr>
      <p:sp>
        <p:nvSpPr>
          <p:cNvPr id="98" name="Google Shape;98;p24"/>
          <p:cNvSpPr txBox="1"/>
          <p:nvPr>
            <p:ph type="title"/>
          </p:nvPr>
        </p:nvSpPr>
        <p:spPr>
          <a:xfrm>
            <a:off x="713225" y="1095800"/>
            <a:ext cx="3936600" cy="12435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
        <p:nvSpPr>
          <p:cNvPr id="99" name="Google Shape;99;p24"/>
          <p:cNvSpPr txBox="1"/>
          <p:nvPr>
            <p:ph idx="1" type="subTitle"/>
          </p:nvPr>
        </p:nvSpPr>
        <p:spPr>
          <a:xfrm>
            <a:off x="713225" y="3393700"/>
            <a:ext cx="3525300" cy="65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00" name="Shape 100"/>
        <p:cNvGrpSpPr/>
        <p:nvPr/>
      </p:nvGrpSpPr>
      <p:grpSpPr>
        <a:xfrm>
          <a:off x="0" y="0"/>
          <a:ext cx="0" cy="0"/>
          <a:chOff x="0" y="0"/>
          <a:chExt cx="0" cy="0"/>
        </a:xfrm>
      </p:grpSpPr>
      <p:sp>
        <p:nvSpPr>
          <p:cNvPr id="101" name="Google Shape;101;p25"/>
          <p:cNvSpPr txBox="1"/>
          <p:nvPr>
            <p:ph type="title"/>
          </p:nvPr>
        </p:nvSpPr>
        <p:spPr>
          <a:xfrm>
            <a:off x="713225" y="539500"/>
            <a:ext cx="38574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102" name="Google Shape;102;p25"/>
          <p:cNvSpPr txBox="1"/>
          <p:nvPr>
            <p:ph idx="1" type="subTitle"/>
          </p:nvPr>
        </p:nvSpPr>
        <p:spPr>
          <a:xfrm>
            <a:off x="894478" y="214460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25"/>
          <p:cNvSpPr txBox="1"/>
          <p:nvPr>
            <p:ph idx="2" type="subTitle"/>
          </p:nvPr>
        </p:nvSpPr>
        <p:spPr>
          <a:xfrm>
            <a:off x="894476" y="178920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04" name="Google Shape;104;p25"/>
          <p:cNvSpPr txBox="1"/>
          <p:nvPr>
            <p:ph idx="3" type="subTitle"/>
          </p:nvPr>
        </p:nvSpPr>
        <p:spPr>
          <a:xfrm>
            <a:off x="894478" y="362935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25"/>
          <p:cNvSpPr txBox="1"/>
          <p:nvPr>
            <p:ph idx="4" type="subTitle"/>
          </p:nvPr>
        </p:nvSpPr>
        <p:spPr>
          <a:xfrm>
            <a:off x="894476" y="327395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06" name="Shape 106"/>
        <p:cNvGrpSpPr/>
        <p:nvPr/>
      </p:nvGrpSpPr>
      <p:grpSpPr>
        <a:xfrm>
          <a:off x="0" y="0"/>
          <a:ext cx="0" cy="0"/>
          <a:chOff x="0" y="0"/>
          <a:chExt cx="0" cy="0"/>
        </a:xfrm>
      </p:grpSpPr>
      <p:sp>
        <p:nvSpPr>
          <p:cNvPr id="107" name="Google Shape;107;p26"/>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108" name="Google Shape;108;p26"/>
          <p:cNvSpPr txBox="1"/>
          <p:nvPr>
            <p:ph idx="1" type="subTitle"/>
          </p:nvPr>
        </p:nvSpPr>
        <p:spPr>
          <a:xfrm>
            <a:off x="1060300" y="3196525"/>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9" name="Google Shape;109;p26"/>
          <p:cNvSpPr txBox="1"/>
          <p:nvPr>
            <p:ph idx="2" type="subTitle"/>
          </p:nvPr>
        </p:nvSpPr>
        <p:spPr>
          <a:xfrm>
            <a:off x="1060298" y="2841125"/>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10" name="Google Shape;110;p26"/>
          <p:cNvSpPr txBox="1"/>
          <p:nvPr>
            <p:ph idx="3" type="subTitle"/>
          </p:nvPr>
        </p:nvSpPr>
        <p:spPr>
          <a:xfrm>
            <a:off x="6199200" y="3196525"/>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1" name="Google Shape;111;p26"/>
          <p:cNvSpPr txBox="1"/>
          <p:nvPr>
            <p:ph idx="4" type="subTitle"/>
          </p:nvPr>
        </p:nvSpPr>
        <p:spPr>
          <a:xfrm>
            <a:off x="6199198" y="2841125"/>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12" name="Google Shape;112;p26"/>
          <p:cNvSpPr txBox="1"/>
          <p:nvPr>
            <p:ph idx="5" type="subTitle"/>
          </p:nvPr>
        </p:nvSpPr>
        <p:spPr>
          <a:xfrm>
            <a:off x="3629750" y="3196525"/>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26"/>
          <p:cNvSpPr txBox="1"/>
          <p:nvPr>
            <p:ph idx="6" type="subTitle"/>
          </p:nvPr>
        </p:nvSpPr>
        <p:spPr>
          <a:xfrm>
            <a:off x="3629748" y="2841125"/>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14" name="Shape 114"/>
        <p:cNvGrpSpPr/>
        <p:nvPr/>
      </p:nvGrpSpPr>
      <p:grpSpPr>
        <a:xfrm>
          <a:off x="0" y="0"/>
          <a:ext cx="0" cy="0"/>
          <a:chOff x="0" y="0"/>
          <a:chExt cx="0" cy="0"/>
        </a:xfrm>
      </p:grpSpPr>
      <p:sp>
        <p:nvSpPr>
          <p:cNvPr id="115" name="Google Shape;115;p27"/>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116" name="Google Shape;116;p27"/>
          <p:cNvSpPr txBox="1"/>
          <p:nvPr>
            <p:ph idx="1" type="subTitle"/>
          </p:nvPr>
        </p:nvSpPr>
        <p:spPr>
          <a:xfrm>
            <a:off x="1533701" y="214460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7"/>
          <p:cNvSpPr txBox="1"/>
          <p:nvPr>
            <p:ph idx="2" type="subTitle"/>
          </p:nvPr>
        </p:nvSpPr>
        <p:spPr>
          <a:xfrm>
            <a:off x="1533699" y="178920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18" name="Google Shape;118;p27"/>
          <p:cNvSpPr txBox="1"/>
          <p:nvPr>
            <p:ph idx="3" type="subTitle"/>
          </p:nvPr>
        </p:nvSpPr>
        <p:spPr>
          <a:xfrm>
            <a:off x="1533701" y="362935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7"/>
          <p:cNvSpPr txBox="1"/>
          <p:nvPr>
            <p:ph idx="4" type="subTitle"/>
          </p:nvPr>
        </p:nvSpPr>
        <p:spPr>
          <a:xfrm>
            <a:off x="1533699" y="327395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20" name="Google Shape;120;p27"/>
          <p:cNvSpPr txBox="1"/>
          <p:nvPr>
            <p:ph idx="5" type="subTitle"/>
          </p:nvPr>
        </p:nvSpPr>
        <p:spPr>
          <a:xfrm>
            <a:off x="4918101" y="214460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27"/>
          <p:cNvSpPr txBox="1"/>
          <p:nvPr>
            <p:ph idx="6" type="subTitle"/>
          </p:nvPr>
        </p:nvSpPr>
        <p:spPr>
          <a:xfrm>
            <a:off x="4918099" y="178920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22" name="Google Shape;122;p27"/>
          <p:cNvSpPr txBox="1"/>
          <p:nvPr>
            <p:ph idx="7" type="subTitle"/>
          </p:nvPr>
        </p:nvSpPr>
        <p:spPr>
          <a:xfrm>
            <a:off x="4918101" y="3629350"/>
            <a:ext cx="2692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7"/>
          <p:cNvSpPr txBox="1"/>
          <p:nvPr>
            <p:ph idx="8" type="subTitle"/>
          </p:nvPr>
        </p:nvSpPr>
        <p:spPr>
          <a:xfrm>
            <a:off x="4918099" y="3273950"/>
            <a:ext cx="26922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4" name="Shape 124"/>
        <p:cNvGrpSpPr/>
        <p:nvPr/>
      </p:nvGrpSpPr>
      <p:grpSpPr>
        <a:xfrm>
          <a:off x="0" y="0"/>
          <a:ext cx="0" cy="0"/>
          <a:chOff x="0" y="0"/>
          <a:chExt cx="0" cy="0"/>
        </a:xfrm>
      </p:grpSpPr>
      <p:sp>
        <p:nvSpPr>
          <p:cNvPr id="125" name="Google Shape;125;p28"/>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126" name="Google Shape;126;p28"/>
          <p:cNvSpPr txBox="1"/>
          <p:nvPr>
            <p:ph idx="1" type="subTitle"/>
          </p:nvPr>
        </p:nvSpPr>
        <p:spPr>
          <a:xfrm>
            <a:off x="1141375" y="206840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 name="Google Shape;127;p28"/>
          <p:cNvSpPr txBox="1"/>
          <p:nvPr>
            <p:ph idx="2" type="subTitle"/>
          </p:nvPr>
        </p:nvSpPr>
        <p:spPr>
          <a:xfrm>
            <a:off x="1141373" y="171300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28" name="Google Shape;128;p28"/>
          <p:cNvSpPr txBox="1"/>
          <p:nvPr>
            <p:ph idx="3" type="subTitle"/>
          </p:nvPr>
        </p:nvSpPr>
        <p:spPr>
          <a:xfrm>
            <a:off x="1141375" y="355315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28"/>
          <p:cNvSpPr txBox="1"/>
          <p:nvPr>
            <p:ph idx="4" type="subTitle"/>
          </p:nvPr>
        </p:nvSpPr>
        <p:spPr>
          <a:xfrm>
            <a:off x="1141373" y="319775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30" name="Google Shape;130;p28"/>
          <p:cNvSpPr txBox="1"/>
          <p:nvPr>
            <p:ph idx="5" type="subTitle"/>
          </p:nvPr>
        </p:nvSpPr>
        <p:spPr>
          <a:xfrm>
            <a:off x="6030250" y="206840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28"/>
          <p:cNvSpPr txBox="1"/>
          <p:nvPr>
            <p:ph idx="6" type="subTitle"/>
          </p:nvPr>
        </p:nvSpPr>
        <p:spPr>
          <a:xfrm>
            <a:off x="6030248" y="171300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32" name="Google Shape;132;p28"/>
          <p:cNvSpPr txBox="1"/>
          <p:nvPr>
            <p:ph idx="7" type="subTitle"/>
          </p:nvPr>
        </p:nvSpPr>
        <p:spPr>
          <a:xfrm>
            <a:off x="6030250" y="355315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28"/>
          <p:cNvSpPr txBox="1"/>
          <p:nvPr>
            <p:ph idx="8" type="subTitle"/>
          </p:nvPr>
        </p:nvSpPr>
        <p:spPr>
          <a:xfrm>
            <a:off x="6030248" y="319775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34" name="Google Shape;134;p28"/>
          <p:cNvSpPr txBox="1"/>
          <p:nvPr>
            <p:ph idx="9" type="subTitle"/>
          </p:nvPr>
        </p:nvSpPr>
        <p:spPr>
          <a:xfrm>
            <a:off x="3585813" y="206840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8"/>
          <p:cNvSpPr txBox="1"/>
          <p:nvPr>
            <p:ph idx="13" type="subTitle"/>
          </p:nvPr>
        </p:nvSpPr>
        <p:spPr>
          <a:xfrm>
            <a:off x="3585811" y="171300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
        <p:nvSpPr>
          <p:cNvPr id="136" name="Google Shape;136;p28"/>
          <p:cNvSpPr txBox="1"/>
          <p:nvPr>
            <p:ph idx="14" type="subTitle"/>
          </p:nvPr>
        </p:nvSpPr>
        <p:spPr>
          <a:xfrm>
            <a:off x="3585813" y="3553150"/>
            <a:ext cx="1893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8"/>
          <p:cNvSpPr txBox="1"/>
          <p:nvPr>
            <p:ph idx="15" type="subTitle"/>
          </p:nvPr>
        </p:nvSpPr>
        <p:spPr>
          <a:xfrm>
            <a:off x="3585811" y="3197750"/>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000"/>
              <a:buFont typeface="Playfair Display SemiBold"/>
              <a:buNone/>
              <a:defRPr sz="2000">
                <a:latin typeface="Playfair Display SemiBold"/>
                <a:ea typeface="Playfair Display SemiBold"/>
                <a:cs typeface="Playfair Display SemiBold"/>
                <a:sym typeface="Playfair Display Semi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8" name="Shape 138"/>
        <p:cNvGrpSpPr/>
        <p:nvPr/>
      </p:nvGrpSpPr>
      <p:grpSpPr>
        <a:xfrm>
          <a:off x="0" y="0"/>
          <a:ext cx="0" cy="0"/>
          <a:chOff x="0" y="0"/>
          <a:chExt cx="0" cy="0"/>
        </a:xfrm>
      </p:grpSpPr>
      <p:sp>
        <p:nvSpPr>
          <p:cNvPr id="139" name="Google Shape;139;p29"/>
          <p:cNvSpPr txBox="1"/>
          <p:nvPr>
            <p:ph type="title"/>
          </p:nvPr>
        </p:nvSpPr>
        <p:spPr>
          <a:xfrm>
            <a:off x="713225" y="501425"/>
            <a:ext cx="3468000" cy="9210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0" name="Google Shape;140;p29"/>
          <p:cNvSpPr txBox="1"/>
          <p:nvPr/>
        </p:nvSpPr>
        <p:spPr>
          <a:xfrm>
            <a:off x="783325" y="3535724"/>
            <a:ext cx="3468000" cy="66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Credits: This presentation template was created by Slidesgo, including icons by Flaticon, and infographics &amp; images by Freepik.</a:t>
            </a:r>
            <a:endParaRPr>
              <a:latin typeface="Abel"/>
              <a:ea typeface="Abel"/>
              <a:cs typeface="Abel"/>
              <a:sym typeface="Abel"/>
            </a:endParaRPr>
          </a:p>
        </p:txBody>
      </p:sp>
      <p:sp>
        <p:nvSpPr>
          <p:cNvPr id="141" name="Google Shape;141;p29"/>
          <p:cNvSpPr txBox="1"/>
          <p:nvPr>
            <p:ph idx="1" type="subTitle"/>
          </p:nvPr>
        </p:nvSpPr>
        <p:spPr>
          <a:xfrm>
            <a:off x="783325" y="2764925"/>
            <a:ext cx="34680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29"/>
          <p:cNvSpPr txBox="1"/>
          <p:nvPr>
            <p:ph idx="2" type="subTitle"/>
          </p:nvPr>
        </p:nvSpPr>
        <p:spPr>
          <a:xfrm>
            <a:off x="783325" y="4306225"/>
            <a:ext cx="3468000" cy="3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b="1" sz="1300"/>
            </a:lvl1pPr>
            <a:lvl2pPr lvl="1" rtl="0">
              <a:lnSpc>
                <a:spcPct val="100000"/>
              </a:lnSpc>
              <a:spcBef>
                <a:spcPts val="0"/>
              </a:spcBef>
              <a:spcAft>
                <a:spcPts val="0"/>
              </a:spcAft>
              <a:buSzPts val="1300"/>
              <a:buNone/>
              <a:defRPr b="1" sz="1300"/>
            </a:lvl2pPr>
            <a:lvl3pPr lvl="2" rtl="0">
              <a:lnSpc>
                <a:spcPct val="100000"/>
              </a:lnSpc>
              <a:spcBef>
                <a:spcPts val="0"/>
              </a:spcBef>
              <a:spcAft>
                <a:spcPts val="0"/>
              </a:spcAft>
              <a:buSzPts val="1300"/>
              <a:buNone/>
              <a:defRPr b="1" sz="1300"/>
            </a:lvl3pPr>
            <a:lvl4pPr lvl="3" rtl="0">
              <a:lnSpc>
                <a:spcPct val="100000"/>
              </a:lnSpc>
              <a:spcBef>
                <a:spcPts val="0"/>
              </a:spcBef>
              <a:spcAft>
                <a:spcPts val="0"/>
              </a:spcAft>
              <a:buSzPts val="1300"/>
              <a:buNone/>
              <a:defRPr b="1" sz="1300"/>
            </a:lvl4pPr>
            <a:lvl5pPr lvl="4" rtl="0">
              <a:lnSpc>
                <a:spcPct val="100000"/>
              </a:lnSpc>
              <a:spcBef>
                <a:spcPts val="0"/>
              </a:spcBef>
              <a:spcAft>
                <a:spcPts val="0"/>
              </a:spcAft>
              <a:buSzPts val="1300"/>
              <a:buNone/>
              <a:defRPr b="1" sz="1300"/>
            </a:lvl5pPr>
            <a:lvl6pPr lvl="5" rtl="0">
              <a:lnSpc>
                <a:spcPct val="100000"/>
              </a:lnSpc>
              <a:spcBef>
                <a:spcPts val="0"/>
              </a:spcBef>
              <a:spcAft>
                <a:spcPts val="0"/>
              </a:spcAft>
              <a:buSzPts val="1300"/>
              <a:buNone/>
              <a:defRPr b="1" sz="1300"/>
            </a:lvl6pPr>
            <a:lvl7pPr lvl="6" rtl="0">
              <a:lnSpc>
                <a:spcPct val="100000"/>
              </a:lnSpc>
              <a:spcBef>
                <a:spcPts val="0"/>
              </a:spcBef>
              <a:spcAft>
                <a:spcPts val="0"/>
              </a:spcAft>
              <a:buSzPts val="1300"/>
              <a:buNone/>
              <a:defRPr b="1" sz="1300"/>
            </a:lvl7pPr>
            <a:lvl8pPr lvl="7" rtl="0">
              <a:lnSpc>
                <a:spcPct val="100000"/>
              </a:lnSpc>
              <a:spcBef>
                <a:spcPts val="0"/>
              </a:spcBef>
              <a:spcAft>
                <a:spcPts val="0"/>
              </a:spcAft>
              <a:buSzPts val="1300"/>
              <a:buNone/>
              <a:defRPr b="1" sz="1300"/>
            </a:lvl8pPr>
            <a:lvl9pPr lvl="8" rtl="0">
              <a:lnSpc>
                <a:spcPct val="100000"/>
              </a:lnSpc>
              <a:spcBef>
                <a:spcPts val="0"/>
              </a:spcBef>
              <a:spcAft>
                <a:spcPts val="0"/>
              </a:spcAft>
              <a:buSzPts val="1300"/>
              <a:buNone/>
              <a:defRPr b="1" sz="13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3" name="Shape 1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3900"/>
              <a:buNone/>
              <a:defRPr sz="39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p:txBody>
      </p:sp>
      <p:sp>
        <p:nvSpPr>
          <p:cNvPr id="19" name="Google Shape;19;p4"/>
          <p:cNvSpPr txBox="1"/>
          <p:nvPr>
            <p:ph idx="1" type="body"/>
          </p:nvPr>
        </p:nvSpPr>
        <p:spPr>
          <a:xfrm>
            <a:off x="713225" y="1255600"/>
            <a:ext cx="7717500" cy="3343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44" name="Shape 144"/>
        <p:cNvGrpSpPr/>
        <p:nvPr/>
      </p:nvGrpSpPr>
      <p:grpSpPr>
        <a:xfrm>
          <a:off x="0" y="0"/>
          <a:ext cx="0" cy="0"/>
          <a:chOff x="0" y="0"/>
          <a:chExt cx="0" cy="0"/>
        </a:xfrm>
      </p:grpSpPr>
      <p:cxnSp>
        <p:nvCxnSpPr>
          <p:cNvPr id="145" name="Google Shape;145;p31"/>
          <p:cNvCxnSpPr/>
          <p:nvPr/>
        </p:nvCxnSpPr>
        <p:spPr>
          <a:xfrm>
            <a:off x="790150" y="1835853"/>
            <a:ext cx="171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178500" y="1304900"/>
            <a:ext cx="28896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22" name="Google Shape;22;p5"/>
          <p:cNvSpPr txBox="1"/>
          <p:nvPr>
            <p:ph idx="1" type="subTitle"/>
          </p:nvPr>
        </p:nvSpPr>
        <p:spPr>
          <a:xfrm>
            <a:off x="1178500" y="2835700"/>
            <a:ext cx="2661900" cy="100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 name="Google Shape;23;p5"/>
          <p:cNvSpPr txBox="1"/>
          <p:nvPr>
            <p:ph idx="2" type="title"/>
          </p:nvPr>
        </p:nvSpPr>
        <p:spPr>
          <a:xfrm>
            <a:off x="5075900" y="1304900"/>
            <a:ext cx="28896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
        <p:nvSpPr>
          <p:cNvPr id="24" name="Google Shape;24;p5"/>
          <p:cNvSpPr txBox="1"/>
          <p:nvPr>
            <p:ph idx="3" type="subTitle"/>
          </p:nvPr>
        </p:nvSpPr>
        <p:spPr>
          <a:xfrm>
            <a:off x="5075900" y="2835700"/>
            <a:ext cx="2661900" cy="100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idx="1" type="subTitle"/>
          </p:nvPr>
        </p:nvSpPr>
        <p:spPr>
          <a:xfrm>
            <a:off x="713225" y="2484075"/>
            <a:ext cx="4020300" cy="185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 name="Google Shape;29;p7"/>
          <p:cNvSpPr txBox="1"/>
          <p:nvPr>
            <p:ph type="title"/>
          </p:nvPr>
        </p:nvSpPr>
        <p:spPr>
          <a:xfrm>
            <a:off x="713225" y="808750"/>
            <a:ext cx="46521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713225" y="539500"/>
            <a:ext cx="7717500" cy="248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9600"/>
              <a:buNone/>
              <a:defRPr sz="9600">
                <a:solidFill>
                  <a:schemeClr val="dk2"/>
                </a:solidFill>
              </a:defRPr>
            </a:lvl1pPr>
            <a:lvl2pPr lvl="1">
              <a:spcBef>
                <a:spcPts val="0"/>
              </a:spcBef>
              <a:spcAft>
                <a:spcPts val="0"/>
              </a:spcAft>
              <a:buClr>
                <a:schemeClr val="dk2"/>
              </a:buClr>
              <a:buSzPts val="9600"/>
              <a:buNone/>
              <a:defRPr sz="9600">
                <a:solidFill>
                  <a:schemeClr val="dk2"/>
                </a:solidFill>
              </a:defRPr>
            </a:lvl2pPr>
            <a:lvl3pPr lvl="2">
              <a:spcBef>
                <a:spcPts val="0"/>
              </a:spcBef>
              <a:spcAft>
                <a:spcPts val="0"/>
              </a:spcAft>
              <a:buClr>
                <a:schemeClr val="dk2"/>
              </a:buClr>
              <a:buSzPts val="9600"/>
              <a:buNone/>
              <a:defRPr sz="9600">
                <a:solidFill>
                  <a:schemeClr val="dk2"/>
                </a:solidFill>
              </a:defRPr>
            </a:lvl3pPr>
            <a:lvl4pPr lvl="3">
              <a:spcBef>
                <a:spcPts val="0"/>
              </a:spcBef>
              <a:spcAft>
                <a:spcPts val="0"/>
              </a:spcAft>
              <a:buClr>
                <a:schemeClr val="dk2"/>
              </a:buClr>
              <a:buSzPts val="9600"/>
              <a:buNone/>
              <a:defRPr sz="9600">
                <a:solidFill>
                  <a:schemeClr val="dk2"/>
                </a:solidFill>
              </a:defRPr>
            </a:lvl4pPr>
            <a:lvl5pPr lvl="4">
              <a:spcBef>
                <a:spcPts val="0"/>
              </a:spcBef>
              <a:spcAft>
                <a:spcPts val="0"/>
              </a:spcAft>
              <a:buClr>
                <a:schemeClr val="dk2"/>
              </a:buClr>
              <a:buSzPts val="9600"/>
              <a:buNone/>
              <a:defRPr sz="9600">
                <a:solidFill>
                  <a:schemeClr val="dk2"/>
                </a:solidFill>
              </a:defRPr>
            </a:lvl5pPr>
            <a:lvl6pPr lvl="5">
              <a:spcBef>
                <a:spcPts val="0"/>
              </a:spcBef>
              <a:spcAft>
                <a:spcPts val="0"/>
              </a:spcAft>
              <a:buClr>
                <a:schemeClr val="dk2"/>
              </a:buClr>
              <a:buSzPts val="9600"/>
              <a:buNone/>
              <a:defRPr sz="9600">
                <a:solidFill>
                  <a:schemeClr val="dk2"/>
                </a:solidFill>
              </a:defRPr>
            </a:lvl6pPr>
            <a:lvl7pPr lvl="6">
              <a:spcBef>
                <a:spcPts val="0"/>
              </a:spcBef>
              <a:spcAft>
                <a:spcPts val="0"/>
              </a:spcAft>
              <a:buClr>
                <a:schemeClr val="dk2"/>
              </a:buClr>
              <a:buSzPts val="9600"/>
              <a:buNone/>
              <a:defRPr sz="9600">
                <a:solidFill>
                  <a:schemeClr val="dk2"/>
                </a:solidFill>
              </a:defRPr>
            </a:lvl7pPr>
            <a:lvl8pPr lvl="7">
              <a:spcBef>
                <a:spcPts val="0"/>
              </a:spcBef>
              <a:spcAft>
                <a:spcPts val="0"/>
              </a:spcAft>
              <a:buClr>
                <a:schemeClr val="dk2"/>
              </a:buClr>
              <a:buSzPts val="9600"/>
              <a:buNone/>
              <a:defRPr sz="9600">
                <a:solidFill>
                  <a:schemeClr val="dk2"/>
                </a:solidFill>
              </a:defRPr>
            </a:lvl8pPr>
            <a:lvl9pPr lvl="8">
              <a:spcBef>
                <a:spcPts val="0"/>
              </a:spcBef>
              <a:spcAft>
                <a:spcPts val="0"/>
              </a:spcAft>
              <a:buClr>
                <a:schemeClr val="dk2"/>
              </a:buClr>
              <a:buSzPts val="9600"/>
              <a:buNone/>
              <a:defRPr sz="96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type="title"/>
          </p:nvPr>
        </p:nvSpPr>
        <p:spPr>
          <a:xfrm>
            <a:off x="713225" y="539500"/>
            <a:ext cx="34977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sp>
        <p:nvSpPr>
          <p:cNvPr id="34" name="Google Shape;34;p9"/>
          <p:cNvSpPr txBox="1"/>
          <p:nvPr>
            <p:ph idx="1" type="subTitle"/>
          </p:nvPr>
        </p:nvSpPr>
        <p:spPr>
          <a:xfrm>
            <a:off x="713225" y="2037600"/>
            <a:ext cx="3497700" cy="196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10"/>
          <p:cNvSpPr txBox="1"/>
          <p:nvPr>
            <p:ph idx="1" type="body"/>
          </p:nvPr>
        </p:nvSpPr>
        <p:spPr>
          <a:xfrm>
            <a:off x="4295400" y="539500"/>
            <a:ext cx="4270500" cy="2929800"/>
          </a:xfrm>
          <a:prstGeom prst="rect">
            <a:avLst/>
          </a:prstGeom>
        </p:spPr>
        <p:txBody>
          <a:bodyPr anchorCtr="0" anchor="ctr" bIns="91425" lIns="91425" spcFirstLastPara="1" rIns="91425" wrap="square" tIns="91425">
            <a:noAutofit/>
          </a:bodyPr>
          <a:lstStyle>
            <a:lvl1pPr indent="-228600" lvl="0" marL="457200">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439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1pPr>
            <a:lvl2pPr lvl="1">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2pPr>
            <a:lvl3pPr lvl="2">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3pPr>
            <a:lvl4pPr lvl="3">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4pPr>
            <a:lvl5pPr lvl="4">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5pPr>
            <a:lvl6pPr lvl="5">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6pPr>
            <a:lvl7pPr lvl="6">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7pPr>
            <a:lvl8pPr lvl="7">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8pPr>
            <a:lvl9pPr lvl="8">
              <a:lnSpc>
                <a:spcPct val="85000"/>
              </a:lnSpc>
              <a:spcBef>
                <a:spcPts val="0"/>
              </a:spcBef>
              <a:spcAft>
                <a:spcPts val="0"/>
              </a:spcAft>
              <a:buClr>
                <a:schemeClr val="dk1"/>
              </a:buClr>
              <a:buSzPts val="5000"/>
              <a:buFont typeface="Playfair Display SemiBold"/>
              <a:buNone/>
              <a:defRPr sz="5000">
                <a:solidFill>
                  <a:schemeClr val="dk1"/>
                </a:solidFill>
                <a:latin typeface="Playfair Display SemiBold"/>
                <a:ea typeface="Playfair Display SemiBold"/>
                <a:cs typeface="Playfair Display SemiBold"/>
                <a:sym typeface="Playfair Display SemiBold"/>
              </a:defRPr>
            </a:lvl9pPr>
          </a:lstStyle>
          <a:p/>
        </p:txBody>
      </p:sp>
      <p:sp>
        <p:nvSpPr>
          <p:cNvPr id="7" name="Google Shape;7;p1"/>
          <p:cNvSpPr txBox="1"/>
          <p:nvPr>
            <p:ph idx="1" type="body"/>
          </p:nvPr>
        </p:nvSpPr>
        <p:spPr>
          <a:xfrm>
            <a:off x="713225" y="1255600"/>
            <a:ext cx="7717500" cy="33438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indent="-317500" lvl="1" marL="9144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indent="-317500" lvl="2" marL="13716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indent="-317500" lvl="3" marL="18288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indent="-317500" lvl="4" marL="22860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indent="-317500" lvl="5" marL="27432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indent="-317500" lvl="6" marL="32004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indent="-317500" lvl="7" marL="3657600">
              <a:lnSpc>
                <a:spcPct val="115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indent="-317500" lvl="8" marL="4114800">
              <a:lnSpc>
                <a:spcPct val="115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remotebeast.eastus.cloudapp.azure.com/" TargetMode="Externa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9" name="Shape 149"/>
        <p:cNvGrpSpPr/>
        <p:nvPr/>
      </p:nvGrpSpPr>
      <p:grpSpPr>
        <a:xfrm>
          <a:off x="0" y="0"/>
          <a:ext cx="0" cy="0"/>
          <a:chOff x="0" y="0"/>
          <a:chExt cx="0" cy="0"/>
        </a:xfrm>
      </p:grpSpPr>
      <p:cxnSp>
        <p:nvCxnSpPr>
          <p:cNvPr id="150" name="Google Shape;150;p32"/>
          <p:cNvCxnSpPr/>
          <p:nvPr/>
        </p:nvCxnSpPr>
        <p:spPr>
          <a:xfrm>
            <a:off x="710150" y="2243225"/>
            <a:ext cx="26547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32"/>
          <p:cNvCxnSpPr/>
          <p:nvPr/>
        </p:nvCxnSpPr>
        <p:spPr>
          <a:xfrm flipH="1" rot="10800000">
            <a:off x="5880000" y="2236625"/>
            <a:ext cx="2568600" cy="660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32"/>
          <p:cNvSpPr txBox="1"/>
          <p:nvPr>
            <p:ph type="ctrTitle"/>
          </p:nvPr>
        </p:nvSpPr>
        <p:spPr>
          <a:xfrm>
            <a:off x="609300" y="539500"/>
            <a:ext cx="79254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WBD</a:t>
            </a:r>
            <a:endParaRPr/>
          </a:p>
        </p:txBody>
      </p:sp>
      <p:sp>
        <p:nvSpPr>
          <p:cNvPr id="153" name="Google Shape;153;p32"/>
          <p:cNvSpPr txBox="1"/>
          <p:nvPr>
            <p:ph idx="1" type="subTitle"/>
          </p:nvPr>
        </p:nvSpPr>
        <p:spPr>
          <a:xfrm>
            <a:off x="633950" y="54775"/>
            <a:ext cx="12783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Group - 26</a:t>
            </a:r>
            <a:endParaRPr b="1"/>
          </a:p>
        </p:txBody>
      </p:sp>
      <p:sp>
        <p:nvSpPr>
          <p:cNvPr id="154" name="Google Shape;154;p32"/>
          <p:cNvSpPr txBox="1"/>
          <p:nvPr>
            <p:ph idx="2" type="ctrTitle"/>
          </p:nvPr>
        </p:nvSpPr>
        <p:spPr>
          <a:xfrm>
            <a:off x="609300" y="1412500"/>
            <a:ext cx="31875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155" name="Google Shape;155;p32"/>
          <p:cNvSpPr txBox="1"/>
          <p:nvPr>
            <p:ph idx="3" type="ctrTitle"/>
          </p:nvPr>
        </p:nvSpPr>
        <p:spPr>
          <a:xfrm>
            <a:off x="5880000" y="352825"/>
            <a:ext cx="29769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END Review</a:t>
            </a:r>
            <a:endParaRPr/>
          </a:p>
          <a:p>
            <a:pPr indent="0" lvl="0" marL="0" rtl="0" algn="l">
              <a:spcBef>
                <a:spcPts val="0"/>
              </a:spcBef>
              <a:spcAft>
                <a:spcPts val="0"/>
              </a:spcAft>
              <a:buNone/>
            </a:pPr>
            <a:r>
              <a:t/>
            </a:r>
            <a:endParaRPr/>
          </a:p>
        </p:txBody>
      </p:sp>
      <p:pic>
        <p:nvPicPr>
          <p:cNvPr id="156" name="Google Shape;156;p32"/>
          <p:cNvPicPr preferRelativeResize="0"/>
          <p:nvPr/>
        </p:nvPicPr>
        <p:blipFill>
          <a:blip r:embed="rId3">
            <a:alphaModFix/>
          </a:blip>
          <a:stretch>
            <a:fillRect/>
          </a:stretch>
        </p:blipFill>
        <p:spPr>
          <a:xfrm>
            <a:off x="2867175" y="293175"/>
            <a:ext cx="3793001" cy="4850326"/>
          </a:xfrm>
          <a:prstGeom prst="rect">
            <a:avLst/>
          </a:prstGeom>
          <a:noFill/>
          <a:ln>
            <a:noFill/>
          </a:ln>
        </p:spPr>
      </p:pic>
      <p:sp>
        <p:nvSpPr>
          <p:cNvPr id="157" name="Google Shape;157;p32"/>
          <p:cNvSpPr txBox="1"/>
          <p:nvPr/>
        </p:nvSpPr>
        <p:spPr>
          <a:xfrm>
            <a:off x="450050" y="2318138"/>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Abel"/>
                <a:ea typeface="Abel"/>
                <a:cs typeface="Abel"/>
                <a:sym typeface="Abel"/>
              </a:rPr>
              <a:t>Vishnu Sai Varshith </a:t>
            </a:r>
            <a:endParaRPr b="1" sz="2000">
              <a:solidFill>
                <a:schemeClr val="dk2"/>
              </a:solidFill>
              <a:latin typeface="Abel"/>
              <a:ea typeface="Abel"/>
              <a:cs typeface="Abel"/>
              <a:sym typeface="Abel"/>
            </a:endParaRPr>
          </a:p>
          <a:p>
            <a:pPr indent="0" lvl="0" marL="0" rtl="0" algn="l">
              <a:spcBef>
                <a:spcPts val="0"/>
              </a:spcBef>
              <a:spcAft>
                <a:spcPts val="0"/>
              </a:spcAft>
              <a:buNone/>
            </a:pPr>
            <a:r>
              <a:rPr b="1" lang="en" sz="2000">
                <a:solidFill>
                  <a:schemeClr val="dk2"/>
                </a:solidFill>
                <a:latin typeface="Abel"/>
                <a:ea typeface="Abel"/>
                <a:cs typeface="Abel"/>
                <a:sym typeface="Abel"/>
              </a:rPr>
              <a:t>S20190010076</a:t>
            </a:r>
            <a:endParaRPr b="1" sz="2000">
              <a:solidFill>
                <a:schemeClr val="dk2"/>
              </a:solidFill>
              <a:latin typeface="Abel"/>
              <a:ea typeface="Abel"/>
              <a:cs typeface="Abel"/>
              <a:sym typeface="Abel"/>
            </a:endParaRPr>
          </a:p>
        </p:txBody>
      </p:sp>
      <p:sp>
        <p:nvSpPr>
          <p:cNvPr id="158" name="Google Shape;158;p32"/>
          <p:cNvSpPr txBox="1"/>
          <p:nvPr/>
        </p:nvSpPr>
        <p:spPr>
          <a:xfrm>
            <a:off x="6355575" y="2325450"/>
            <a:ext cx="2654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Abel"/>
                <a:ea typeface="Abel"/>
                <a:cs typeface="Abel"/>
                <a:sym typeface="Abel"/>
              </a:rPr>
              <a:t>Chetan Reddy Oruganti </a:t>
            </a:r>
            <a:endParaRPr b="1" sz="2000">
              <a:solidFill>
                <a:schemeClr val="dk2"/>
              </a:solidFill>
              <a:latin typeface="Abel"/>
              <a:ea typeface="Abel"/>
              <a:cs typeface="Abel"/>
              <a:sym typeface="Abel"/>
            </a:endParaRPr>
          </a:p>
          <a:p>
            <a:pPr indent="0" lvl="0" marL="0" rtl="0" algn="l">
              <a:spcBef>
                <a:spcPts val="0"/>
              </a:spcBef>
              <a:spcAft>
                <a:spcPts val="0"/>
              </a:spcAft>
              <a:buNone/>
            </a:pPr>
            <a:r>
              <a:rPr b="1" lang="en" sz="2000">
                <a:solidFill>
                  <a:schemeClr val="dk2"/>
                </a:solidFill>
                <a:latin typeface="Abel"/>
                <a:ea typeface="Abel"/>
                <a:cs typeface="Abel"/>
                <a:sym typeface="Abel"/>
              </a:rPr>
              <a:t>S20190010129</a:t>
            </a:r>
            <a:endParaRPr b="1" sz="2000">
              <a:solidFill>
                <a:schemeClr val="dk2"/>
              </a:solidFill>
              <a:latin typeface="Abel"/>
              <a:ea typeface="Abel"/>
              <a:cs typeface="Abel"/>
              <a:sym typeface="Abel"/>
            </a:endParaRPr>
          </a:p>
        </p:txBody>
      </p:sp>
      <p:sp>
        <p:nvSpPr>
          <p:cNvPr id="159" name="Google Shape;159;p32"/>
          <p:cNvSpPr txBox="1"/>
          <p:nvPr/>
        </p:nvSpPr>
        <p:spPr>
          <a:xfrm>
            <a:off x="6655600" y="3227850"/>
            <a:ext cx="2654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Abel"/>
                <a:ea typeface="Abel"/>
                <a:cs typeface="Abel"/>
                <a:sym typeface="Abel"/>
              </a:rPr>
              <a:t>Bharghav Sai Pendyala</a:t>
            </a:r>
            <a:endParaRPr b="1" sz="2000">
              <a:solidFill>
                <a:schemeClr val="dk2"/>
              </a:solidFill>
              <a:latin typeface="Abel"/>
              <a:ea typeface="Abel"/>
              <a:cs typeface="Abel"/>
              <a:sym typeface="Abel"/>
            </a:endParaRPr>
          </a:p>
          <a:p>
            <a:pPr indent="0" lvl="0" marL="0" rtl="0" algn="l">
              <a:spcBef>
                <a:spcPts val="0"/>
              </a:spcBef>
              <a:spcAft>
                <a:spcPts val="0"/>
              </a:spcAft>
              <a:buNone/>
            </a:pPr>
            <a:r>
              <a:rPr b="1" lang="en" sz="2000">
                <a:solidFill>
                  <a:schemeClr val="dk2"/>
                </a:solidFill>
                <a:latin typeface="Abel"/>
                <a:ea typeface="Abel"/>
                <a:cs typeface="Abel"/>
                <a:sym typeface="Abel"/>
              </a:rPr>
              <a:t>S20190010017</a:t>
            </a:r>
            <a:endParaRPr/>
          </a:p>
        </p:txBody>
      </p:sp>
      <p:sp>
        <p:nvSpPr>
          <p:cNvPr id="160" name="Google Shape;160;p32"/>
          <p:cNvSpPr txBox="1"/>
          <p:nvPr/>
        </p:nvSpPr>
        <p:spPr>
          <a:xfrm>
            <a:off x="450050" y="30739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Abel"/>
                <a:ea typeface="Abel"/>
                <a:cs typeface="Abel"/>
                <a:sym typeface="Abel"/>
              </a:rPr>
              <a:t>Atharva Deshpande</a:t>
            </a:r>
            <a:endParaRPr b="1" sz="2000">
              <a:solidFill>
                <a:schemeClr val="dk2"/>
              </a:solidFill>
              <a:latin typeface="Abel"/>
              <a:ea typeface="Abel"/>
              <a:cs typeface="Abel"/>
              <a:sym typeface="Abel"/>
            </a:endParaRPr>
          </a:p>
          <a:p>
            <a:pPr indent="0" lvl="0" marL="0" rtl="0" algn="l">
              <a:spcBef>
                <a:spcPts val="0"/>
              </a:spcBef>
              <a:spcAft>
                <a:spcPts val="0"/>
              </a:spcAft>
              <a:buNone/>
            </a:pPr>
            <a:r>
              <a:rPr b="1" lang="en" sz="2000">
                <a:solidFill>
                  <a:schemeClr val="dk2"/>
                </a:solidFill>
                <a:latin typeface="Abel"/>
                <a:ea typeface="Abel"/>
                <a:cs typeface="Abel"/>
                <a:sym typeface="Abel"/>
              </a:rPr>
              <a:t>S20190010043</a:t>
            </a:r>
            <a:endParaRPr/>
          </a:p>
        </p:txBody>
      </p:sp>
      <p:sp>
        <p:nvSpPr>
          <p:cNvPr id="161" name="Google Shape;161;p32"/>
          <p:cNvSpPr txBox="1"/>
          <p:nvPr/>
        </p:nvSpPr>
        <p:spPr>
          <a:xfrm>
            <a:off x="450050" y="387435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Abel"/>
                <a:ea typeface="Abel"/>
                <a:cs typeface="Abel"/>
                <a:sym typeface="Abel"/>
              </a:rPr>
              <a:t>Snehith K</a:t>
            </a:r>
            <a:endParaRPr b="1" sz="2000">
              <a:solidFill>
                <a:schemeClr val="dk2"/>
              </a:solidFill>
              <a:latin typeface="Abel"/>
              <a:ea typeface="Abel"/>
              <a:cs typeface="Abel"/>
              <a:sym typeface="Abel"/>
            </a:endParaRPr>
          </a:p>
          <a:p>
            <a:pPr indent="0" lvl="0" marL="0" rtl="0" algn="l">
              <a:spcBef>
                <a:spcPts val="0"/>
              </a:spcBef>
              <a:spcAft>
                <a:spcPts val="0"/>
              </a:spcAft>
              <a:buNone/>
            </a:pPr>
            <a:r>
              <a:t/>
            </a:r>
            <a:endParaRPr>
              <a:solidFill>
                <a:schemeClr val="dk2"/>
              </a:solidFill>
            </a:endParaRPr>
          </a:p>
        </p:txBody>
      </p:sp>
      <p:sp>
        <p:nvSpPr>
          <p:cNvPr id="162" name="Google Shape;162;p32"/>
          <p:cNvSpPr txBox="1"/>
          <p:nvPr/>
        </p:nvSpPr>
        <p:spPr>
          <a:xfrm>
            <a:off x="5868450" y="225550"/>
            <a:ext cx="3000000" cy="8913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t/>
            </a:r>
            <a:endParaRPr sz="2700">
              <a:solidFill>
                <a:schemeClr val="dk2"/>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en" sz="2700">
                <a:solidFill>
                  <a:srgbClr val="073763"/>
                </a:solidFill>
                <a:latin typeface="Playfair Display SemiBold"/>
                <a:ea typeface="Playfair Display SemiBold"/>
                <a:cs typeface="Playfair Display SemiBold"/>
                <a:sym typeface="Playfair Display SemiBold"/>
              </a:rPr>
              <a:t>Pr</a:t>
            </a:r>
            <a:r>
              <a:rPr lang="en" sz="2700">
                <a:solidFill>
                  <a:srgbClr val="073763"/>
                </a:solidFill>
                <a:latin typeface="Playfair Display SemiBold"/>
                <a:ea typeface="Playfair Display SemiBold"/>
                <a:cs typeface="Playfair Display SemiBold"/>
                <a:sym typeface="Playfair Display SemiBold"/>
              </a:rPr>
              <a:t>oject </a:t>
            </a:r>
            <a:r>
              <a:rPr lang="en" sz="2700">
                <a:solidFill>
                  <a:schemeClr val="dk1"/>
                </a:solidFill>
                <a:latin typeface="Playfair Display SemiBold"/>
                <a:ea typeface="Playfair Display SemiBold"/>
                <a:cs typeface="Playfair Display SemiBold"/>
                <a:sym typeface="Playfair Display SemiBold"/>
              </a:rPr>
              <a:t>Fasho</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439375" y="25375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 </a:t>
            </a:r>
            <a:endParaRPr/>
          </a:p>
        </p:txBody>
      </p:sp>
      <p:sp>
        <p:nvSpPr>
          <p:cNvPr id="360" name="Google Shape;360;p41"/>
          <p:cNvSpPr txBox="1"/>
          <p:nvPr>
            <p:ph idx="1" type="body"/>
          </p:nvPr>
        </p:nvSpPr>
        <p:spPr>
          <a:xfrm>
            <a:off x="439375" y="970925"/>
            <a:ext cx="7717500" cy="3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 web application with MERN Stack + Redux + Latest Libraries that can get the work easier.</a:t>
            </a:r>
            <a:endParaRPr b="1" sz="1500"/>
          </a:p>
          <a:p>
            <a:pPr indent="-317500" lvl="0" marL="457200" rtl="0" algn="l">
              <a:spcBef>
                <a:spcPts val="1600"/>
              </a:spcBef>
              <a:spcAft>
                <a:spcPts val="0"/>
              </a:spcAft>
              <a:buClr>
                <a:schemeClr val="dk1"/>
              </a:buClr>
              <a:buSzPts val="1400"/>
              <a:buChar char="●"/>
            </a:pPr>
            <a:r>
              <a:rPr lang="en"/>
              <a:t>Local sellers can reach out to outsource their products with us. This can earn profits from the clothes that feature on our web </a:t>
            </a:r>
            <a:r>
              <a:rPr lang="en"/>
              <a:t>application, empowering them with stable job opportunities and returning huge profits mutually.</a:t>
            </a:r>
            <a:endParaRPr/>
          </a:p>
          <a:p>
            <a:pPr indent="-317500" lvl="0" marL="457200" rtl="0" algn="l">
              <a:spcBef>
                <a:spcPts val="0"/>
              </a:spcBef>
              <a:spcAft>
                <a:spcPts val="0"/>
              </a:spcAft>
              <a:buClr>
                <a:schemeClr val="dk1"/>
              </a:buClr>
              <a:buSzPts val="1400"/>
              <a:buChar char="●"/>
            </a:pPr>
            <a:r>
              <a:rPr lang="en"/>
              <a:t>Customers who are concerned about climate change will donate their old or unused or unwearable clothes to us so as we can recycle them. The recycled clothes will be refurbished and our contracted tailors will make a good use of the recycled material to release fashionable clothes with valuable suggestions from our customer oriented fashion designers.</a:t>
            </a:r>
            <a:endParaRPr/>
          </a:p>
          <a:p>
            <a:pPr indent="-317500" lvl="0" marL="457200" rtl="0" algn="l">
              <a:spcBef>
                <a:spcPts val="0"/>
              </a:spcBef>
              <a:spcAft>
                <a:spcPts val="0"/>
              </a:spcAft>
              <a:buClr>
                <a:schemeClr val="dk1"/>
              </a:buClr>
              <a:buSzPts val="1400"/>
              <a:buChar char="●"/>
            </a:pPr>
            <a:r>
              <a:rPr lang="en"/>
              <a:t>We will reach out to various higher and local level governments taking our causes that will seek us huge benefits whether in terms of taxes or incentives for our noble initiatives of recycling and supporting local industries. It will definitely help us financially.</a:t>
            </a:r>
            <a:endParaRPr/>
          </a:p>
          <a:p>
            <a:pPr indent="-317500" lvl="0" marL="457200" rtl="0" algn="l">
              <a:spcBef>
                <a:spcPts val="0"/>
              </a:spcBef>
              <a:spcAft>
                <a:spcPts val="0"/>
              </a:spcAft>
              <a:buClr>
                <a:schemeClr val="dk1"/>
              </a:buClr>
              <a:buSzPts val="1400"/>
              <a:buChar char="●"/>
            </a:pPr>
            <a:r>
              <a:rPr lang="en"/>
              <a:t>Getting featured on climate-change concerned platforms will give us good reach initially. The local youth will get a recognition for the talent they possess and branding their products shall fetch us good amount of revenue.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713225" y="3109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React</a:t>
            </a:r>
            <a:endParaRPr/>
          </a:p>
        </p:txBody>
      </p:sp>
      <p:sp>
        <p:nvSpPr>
          <p:cNvPr id="366" name="Google Shape;366;p42"/>
          <p:cNvSpPr txBox="1"/>
          <p:nvPr>
            <p:ph idx="1" type="body"/>
          </p:nvPr>
        </p:nvSpPr>
        <p:spPr>
          <a:xfrm>
            <a:off x="713225" y="1027000"/>
            <a:ext cx="7717500" cy="3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code is based on MERN (</a:t>
            </a:r>
            <a:r>
              <a:rPr b="1" lang="en"/>
              <a:t>Mongodb</a:t>
            </a:r>
            <a:r>
              <a:rPr b="1" lang="en"/>
              <a:t>, Express, React and Node js) stack and Chakra UI. </a:t>
            </a:r>
            <a:endParaRPr b="1"/>
          </a:p>
          <a:p>
            <a:pPr indent="0" lvl="0" marL="0" rtl="0" algn="l">
              <a:spcBef>
                <a:spcPts val="1600"/>
              </a:spcBef>
              <a:spcAft>
                <a:spcPts val="0"/>
              </a:spcAft>
              <a:buNone/>
            </a:pPr>
            <a:r>
              <a:rPr lang="en"/>
              <a:t>Chakra UI is a simple, modular and accessible component library that gives us the building blocks needed to build our React application.</a:t>
            </a:r>
            <a:endParaRPr/>
          </a:p>
          <a:p>
            <a:pPr indent="0" lvl="0" marL="0" rtl="0" algn="l">
              <a:spcBef>
                <a:spcPts val="1600"/>
              </a:spcBef>
              <a:spcAft>
                <a:spcPts val="1600"/>
              </a:spcAft>
              <a:buNone/>
            </a:pPr>
            <a:r>
              <a:t/>
            </a:r>
            <a:endParaRPr/>
          </a:p>
        </p:txBody>
      </p:sp>
      <p:sp>
        <p:nvSpPr>
          <p:cNvPr id="367" name="Google Shape;367;p42"/>
          <p:cNvSpPr txBox="1"/>
          <p:nvPr/>
        </p:nvSpPr>
        <p:spPr>
          <a:xfrm>
            <a:off x="611500" y="2101725"/>
            <a:ext cx="2970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The fast generation of the </a:t>
            </a:r>
            <a:r>
              <a:rPr lang="en">
                <a:latin typeface="Abel"/>
                <a:ea typeface="Abel"/>
                <a:cs typeface="Abel"/>
                <a:sym typeface="Abel"/>
              </a:rPr>
              <a:t>product</a:t>
            </a:r>
            <a:r>
              <a:rPr lang="en">
                <a:latin typeface="Abel"/>
                <a:ea typeface="Abel"/>
                <a:cs typeface="Abel"/>
                <a:sym typeface="Abel"/>
              </a:rPr>
              <a:t> cards displayed in the pic is possible due to Chakra UI, a react based UI component library.</a:t>
            </a:r>
            <a:endParaRPr>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It has great support for light and dark mode, so our website keeps up with the latest trends</a:t>
            </a:r>
            <a:endParaRPr>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Our application successfully recognises the choices of user and adds each selected product to the cart.</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368" name="Google Shape;368;p42"/>
          <p:cNvPicPr preferRelativeResize="0"/>
          <p:nvPr/>
        </p:nvPicPr>
        <p:blipFill>
          <a:blip r:embed="rId3">
            <a:alphaModFix/>
          </a:blip>
          <a:stretch>
            <a:fillRect/>
          </a:stretch>
        </p:blipFill>
        <p:spPr>
          <a:xfrm>
            <a:off x="3689700" y="2159413"/>
            <a:ext cx="5297050" cy="265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713225" y="3871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React</a:t>
            </a:r>
            <a:endParaRPr/>
          </a:p>
        </p:txBody>
      </p:sp>
      <p:sp>
        <p:nvSpPr>
          <p:cNvPr id="374" name="Google Shape;374;p43"/>
          <p:cNvSpPr txBox="1"/>
          <p:nvPr>
            <p:ph idx="1" type="body"/>
          </p:nvPr>
        </p:nvSpPr>
        <p:spPr>
          <a:xfrm>
            <a:off x="713225" y="1103200"/>
            <a:ext cx="7717500" cy="3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clicking a product card, our react application quickly directs a user to the product page where the user gets all the information of a product, be it price, size, quantity, reviews and section for comments on the product</a:t>
            </a:r>
            <a:endParaRPr/>
          </a:p>
          <a:p>
            <a:pPr indent="0" lvl="0" marL="0" rtl="0" algn="l">
              <a:spcBef>
                <a:spcPts val="1600"/>
              </a:spcBef>
              <a:spcAft>
                <a:spcPts val="1600"/>
              </a:spcAft>
              <a:buNone/>
            </a:pPr>
            <a:r>
              <a:t/>
            </a:r>
            <a:endParaRPr/>
          </a:p>
        </p:txBody>
      </p:sp>
      <p:sp>
        <p:nvSpPr>
          <p:cNvPr id="375" name="Google Shape;375;p43"/>
          <p:cNvSpPr txBox="1"/>
          <p:nvPr/>
        </p:nvSpPr>
        <p:spPr>
          <a:xfrm>
            <a:off x="713225" y="1779013"/>
            <a:ext cx="2970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On adding a product to the cart, our cart successfully holds the products that were selected</a:t>
            </a:r>
            <a:endParaRPr>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In the cart, user can view all the products instantly. </a:t>
            </a:r>
            <a:endParaRPr>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When the quantity of a product is changed, its state changes and after appropriate calculations the new price is rendered dynamically</a:t>
            </a:r>
            <a:endParaRPr>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latin typeface="Abel"/>
                <a:ea typeface="Abel"/>
                <a:cs typeface="Abel"/>
                <a:sym typeface="Abel"/>
              </a:rPr>
              <a:t>Our application also filters the products listed based on their ratings, upload date and prices and updates the listing in the same page </a:t>
            </a:r>
            <a:endParaRPr>
              <a:latin typeface="Abel"/>
              <a:ea typeface="Abel"/>
              <a:cs typeface="Abel"/>
              <a:sym typeface="Abel"/>
            </a:endParaRPr>
          </a:p>
          <a:p>
            <a:pPr indent="0" lvl="0" marL="0" rtl="0" algn="l">
              <a:spcBef>
                <a:spcPts val="0"/>
              </a:spcBef>
              <a:spcAft>
                <a:spcPts val="0"/>
              </a:spcAft>
              <a:buNone/>
            </a:pPr>
            <a:r>
              <a:t/>
            </a:r>
            <a:endParaRPr>
              <a:latin typeface="Abel"/>
              <a:ea typeface="Abel"/>
              <a:cs typeface="Abel"/>
              <a:sym typeface="Abel"/>
            </a:endParaRPr>
          </a:p>
        </p:txBody>
      </p:sp>
      <p:pic>
        <p:nvPicPr>
          <p:cNvPr id="376" name="Google Shape;376;p43"/>
          <p:cNvPicPr preferRelativeResize="0"/>
          <p:nvPr/>
        </p:nvPicPr>
        <p:blipFill rotWithShape="1">
          <a:blip r:embed="rId3">
            <a:alphaModFix/>
          </a:blip>
          <a:srcRect b="1352" l="0" r="0" t="1342"/>
          <a:stretch/>
        </p:blipFill>
        <p:spPr>
          <a:xfrm>
            <a:off x="3683825" y="1992850"/>
            <a:ext cx="5194899" cy="2542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0" name="Shape 380"/>
        <p:cNvGrpSpPr/>
        <p:nvPr/>
      </p:nvGrpSpPr>
      <p:grpSpPr>
        <a:xfrm>
          <a:off x="0" y="0"/>
          <a:ext cx="0" cy="0"/>
          <a:chOff x="0" y="0"/>
          <a:chExt cx="0" cy="0"/>
        </a:xfrm>
      </p:grpSpPr>
      <p:cxnSp>
        <p:nvCxnSpPr>
          <p:cNvPr id="381" name="Google Shape;381;p44"/>
          <p:cNvCxnSpPr/>
          <p:nvPr/>
        </p:nvCxnSpPr>
        <p:spPr>
          <a:xfrm>
            <a:off x="3893475" y="3608175"/>
            <a:ext cx="2654700" cy="0"/>
          </a:xfrm>
          <a:prstGeom prst="straightConnector1">
            <a:avLst/>
          </a:prstGeom>
          <a:noFill/>
          <a:ln cap="flat" cmpd="sng" w="9525">
            <a:solidFill>
              <a:schemeClr val="dk2"/>
            </a:solidFill>
            <a:prstDash val="solid"/>
            <a:round/>
            <a:headEnd len="med" w="med" type="none"/>
            <a:tailEnd len="med" w="med" type="none"/>
          </a:ln>
        </p:spPr>
      </p:cxnSp>
      <p:pic>
        <p:nvPicPr>
          <p:cNvPr id="382" name="Google Shape;382;p44"/>
          <p:cNvPicPr preferRelativeResize="0"/>
          <p:nvPr/>
        </p:nvPicPr>
        <p:blipFill rotWithShape="1">
          <a:blip r:embed="rId3">
            <a:alphaModFix/>
          </a:blip>
          <a:srcRect b="0" l="5020" r="5011" t="0"/>
          <a:stretch/>
        </p:blipFill>
        <p:spPr>
          <a:xfrm flipH="1">
            <a:off x="0" y="0"/>
            <a:ext cx="3084901" cy="5143497"/>
          </a:xfrm>
          <a:prstGeom prst="rect">
            <a:avLst/>
          </a:prstGeom>
          <a:noFill/>
          <a:ln>
            <a:noFill/>
          </a:ln>
        </p:spPr>
      </p:pic>
      <p:sp>
        <p:nvSpPr>
          <p:cNvPr id="383" name="Google Shape;383;p44"/>
          <p:cNvSpPr txBox="1"/>
          <p:nvPr>
            <p:ph type="title"/>
          </p:nvPr>
        </p:nvSpPr>
        <p:spPr>
          <a:xfrm>
            <a:off x="3774325" y="1858788"/>
            <a:ext cx="46566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a:t>
            </a:r>
            <a:endParaRPr/>
          </a:p>
          <a:p>
            <a:pPr indent="0" lvl="0" marL="0" rtl="0" algn="l">
              <a:spcBef>
                <a:spcPts val="0"/>
              </a:spcBef>
              <a:spcAft>
                <a:spcPts val="0"/>
              </a:spcAft>
              <a:buNone/>
            </a:pPr>
            <a:r>
              <a:rPr lang="en"/>
              <a:t>STATUS</a:t>
            </a:r>
            <a:endParaRPr/>
          </a:p>
        </p:txBody>
      </p:sp>
      <p:sp>
        <p:nvSpPr>
          <p:cNvPr id="384" name="Google Shape;384;p44"/>
          <p:cNvSpPr txBox="1"/>
          <p:nvPr>
            <p:ph idx="1" type="subTitle"/>
          </p:nvPr>
        </p:nvSpPr>
        <p:spPr>
          <a:xfrm>
            <a:off x="3774325" y="3665825"/>
            <a:ext cx="46566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have we done and the milestones we have achieved </a:t>
            </a:r>
            <a:r>
              <a:rPr lang="en"/>
              <a:t>so far!</a:t>
            </a:r>
            <a:endParaRPr/>
          </a:p>
        </p:txBody>
      </p:sp>
      <p:sp>
        <p:nvSpPr>
          <p:cNvPr id="385" name="Google Shape;385;p44"/>
          <p:cNvSpPr txBox="1"/>
          <p:nvPr>
            <p:ph idx="2" type="title"/>
          </p:nvPr>
        </p:nvSpPr>
        <p:spPr>
          <a:xfrm>
            <a:off x="3774325" y="51750"/>
            <a:ext cx="46566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9" name="Shape 389"/>
        <p:cNvGrpSpPr/>
        <p:nvPr/>
      </p:nvGrpSpPr>
      <p:grpSpPr>
        <a:xfrm>
          <a:off x="0" y="0"/>
          <a:ext cx="0" cy="0"/>
          <a:chOff x="0" y="0"/>
          <a:chExt cx="0" cy="0"/>
        </a:xfrm>
      </p:grpSpPr>
      <p:grpSp>
        <p:nvGrpSpPr>
          <p:cNvPr id="390" name="Google Shape;390;p45"/>
          <p:cNvGrpSpPr/>
          <p:nvPr/>
        </p:nvGrpSpPr>
        <p:grpSpPr>
          <a:xfrm>
            <a:off x="878075" y="1169475"/>
            <a:ext cx="7746400" cy="3639811"/>
            <a:chOff x="878075" y="1371354"/>
            <a:chExt cx="7746400" cy="3053276"/>
          </a:xfrm>
        </p:grpSpPr>
        <p:sp>
          <p:nvSpPr>
            <p:cNvPr id="391" name="Google Shape;391;p45"/>
            <p:cNvSpPr/>
            <p:nvPr/>
          </p:nvSpPr>
          <p:spPr>
            <a:xfrm>
              <a:off x="3714776" y="2275715"/>
              <a:ext cx="1596600" cy="54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3714776" y="1431168"/>
              <a:ext cx="1596600" cy="54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5843925" y="1371354"/>
              <a:ext cx="2715900" cy="7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5843925" y="2504197"/>
              <a:ext cx="2715900" cy="8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3551001" y="3153838"/>
              <a:ext cx="1596600" cy="54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6850575" y="3562131"/>
              <a:ext cx="1773900" cy="8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5"/>
            <p:cNvCxnSpPr>
              <a:stCxn id="396" idx="1"/>
              <a:endCxn id="395" idx="3"/>
            </p:cNvCxnSpPr>
            <p:nvPr/>
          </p:nvCxnSpPr>
          <p:spPr>
            <a:xfrm rot="10800000">
              <a:off x="5147475" y="3425781"/>
              <a:ext cx="1703100" cy="5676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45"/>
            <p:cNvCxnSpPr>
              <a:stCxn id="394" idx="1"/>
              <a:endCxn id="391" idx="3"/>
            </p:cNvCxnSpPr>
            <p:nvPr/>
          </p:nvCxnSpPr>
          <p:spPr>
            <a:xfrm rot="10800000">
              <a:off x="5311425" y="2547547"/>
              <a:ext cx="532500" cy="3879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5"/>
            <p:cNvCxnSpPr>
              <a:stCxn id="393" idx="1"/>
            </p:cNvCxnSpPr>
            <p:nvPr/>
          </p:nvCxnSpPr>
          <p:spPr>
            <a:xfrm rot="10800000">
              <a:off x="5311425" y="1695354"/>
              <a:ext cx="532500" cy="5730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45"/>
            <p:cNvSpPr/>
            <p:nvPr/>
          </p:nvSpPr>
          <p:spPr>
            <a:xfrm>
              <a:off x="878075" y="2451375"/>
              <a:ext cx="1464600" cy="12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5"/>
            <p:cNvCxnSpPr>
              <a:endCxn id="402" idx="1"/>
            </p:cNvCxnSpPr>
            <p:nvPr/>
          </p:nvCxnSpPr>
          <p:spPr>
            <a:xfrm flipH="1" rot="10800000">
              <a:off x="2337013" y="1689228"/>
              <a:ext cx="1401600" cy="1044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03" name="Google Shape;403;p45"/>
            <p:cNvCxnSpPr>
              <a:stCxn id="400" idx="3"/>
              <a:endCxn id="395" idx="1"/>
            </p:cNvCxnSpPr>
            <p:nvPr/>
          </p:nvCxnSpPr>
          <p:spPr>
            <a:xfrm>
              <a:off x="2342675" y="3071625"/>
              <a:ext cx="1208400" cy="3543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404" name="Google Shape;404;p45"/>
            <p:cNvCxnSpPr>
              <a:stCxn id="391" idx="1"/>
              <a:endCxn id="400" idx="3"/>
            </p:cNvCxnSpPr>
            <p:nvPr/>
          </p:nvCxnSpPr>
          <p:spPr>
            <a:xfrm flipH="1">
              <a:off x="2342576" y="2547665"/>
              <a:ext cx="1372200" cy="524100"/>
            </a:xfrm>
            <a:prstGeom prst="straightConnector1">
              <a:avLst/>
            </a:prstGeom>
            <a:noFill/>
            <a:ln cap="flat" cmpd="sng" w="9525">
              <a:solidFill>
                <a:schemeClr val="dk2"/>
              </a:solidFill>
              <a:prstDash val="solid"/>
              <a:round/>
              <a:headEnd len="med" w="med" type="none"/>
              <a:tailEnd len="med" w="med" type="none"/>
            </a:ln>
          </p:spPr>
        </p:cxnSp>
      </p:grpSp>
      <p:sp>
        <p:nvSpPr>
          <p:cNvPr id="402" name="Google Shape;402;p45"/>
          <p:cNvSpPr txBox="1"/>
          <p:nvPr/>
        </p:nvSpPr>
        <p:spPr>
          <a:xfrm>
            <a:off x="3738613" y="1381163"/>
            <a:ext cx="1515300" cy="3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All Products</a:t>
            </a:r>
            <a:endParaRPr sz="2000">
              <a:solidFill>
                <a:srgbClr val="000000"/>
              </a:solidFill>
              <a:latin typeface="Playfair Display SemiBold"/>
              <a:ea typeface="Playfair Display SemiBold"/>
              <a:cs typeface="Playfair Display SemiBold"/>
              <a:sym typeface="Playfair Display SemiBold"/>
            </a:endParaRPr>
          </a:p>
        </p:txBody>
      </p:sp>
      <p:sp>
        <p:nvSpPr>
          <p:cNvPr id="405" name="Google Shape;405;p45"/>
          <p:cNvSpPr txBox="1"/>
          <p:nvPr/>
        </p:nvSpPr>
        <p:spPr>
          <a:xfrm>
            <a:off x="5988525" y="1259631"/>
            <a:ext cx="24897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All the products in men’s and women’s category are called from backend to display on homepage</a:t>
            </a:r>
            <a:endParaRPr>
              <a:solidFill>
                <a:srgbClr val="000000"/>
              </a:solidFill>
              <a:latin typeface="Abel"/>
              <a:ea typeface="Abel"/>
              <a:cs typeface="Abel"/>
              <a:sym typeface="Abel"/>
            </a:endParaRPr>
          </a:p>
        </p:txBody>
      </p:sp>
      <p:sp>
        <p:nvSpPr>
          <p:cNvPr id="406" name="Google Shape;406;p45"/>
          <p:cNvSpPr txBox="1"/>
          <p:nvPr/>
        </p:nvSpPr>
        <p:spPr>
          <a:xfrm>
            <a:off x="3738613" y="2404488"/>
            <a:ext cx="1515300" cy="3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Product</a:t>
            </a:r>
            <a:endParaRPr sz="2000">
              <a:latin typeface="Playfair Display SemiBold"/>
              <a:ea typeface="Playfair Display SemiBold"/>
              <a:cs typeface="Playfair Display SemiBold"/>
              <a:sym typeface="Playfair Display SemiBold"/>
            </a:endParaRPr>
          </a:p>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Details</a:t>
            </a:r>
            <a:endParaRPr sz="2000">
              <a:latin typeface="Playfair Display SemiBold"/>
              <a:ea typeface="Playfair Display SemiBold"/>
              <a:cs typeface="Playfair Display SemiBold"/>
              <a:sym typeface="Playfair Display SemiBold"/>
            </a:endParaRPr>
          </a:p>
        </p:txBody>
      </p:sp>
      <p:sp>
        <p:nvSpPr>
          <p:cNvPr id="407" name="Google Shape;407;p45"/>
          <p:cNvSpPr txBox="1"/>
          <p:nvPr/>
        </p:nvSpPr>
        <p:spPr>
          <a:xfrm>
            <a:off x="3581138" y="3446600"/>
            <a:ext cx="1515300" cy="3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User Info</a:t>
            </a:r>
            <a:endParaRPr sz="2000">
              <a:solidFill>
                <a:srgbClr val="000000"/>
              </a:solidFill>
              <a:latin typeface="Playfair Display SemiBold"/>
              <a:ea typeface="Playfair Display SemiBold"/>
              <a:cs typeface="Playfair Display SemiBold"/>
              <a:sym typeface="Playfair Display SemiBold"/>
            </a:endParaRPr>
          </a:p>
        </p:txBody>
      </p:sp>
      <p:sp>
        <p:nvSpPr>
          <p:cNvPr id="408" name="Google Shape;408;p45"/>
          <p:cNvSpPr txBox="1"/>
          <p:nvPr/>
        </p:nvSpPr>
        <p:spPr>
          <a:xfrm>
            <a:off x="5988525" y="2631488"/>
            <a:ext cx="2556000" cy="81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Abel"/>
                <a:ea typeface="Abel"/>
                <a:cs typeface="Abel"/>
                <a:sym typeface="Abel"/>
              </a:rPr>
              <a:t>All the product details like </a:t>
            </a:r>
            <a:r>
              <a:rPr lang="en">
                <a:solidFill>
                  <a:schemeClr val="dk2"/>
                </a:solidFill>
                <a:latin typeface="Abel"/>
                <a:ea typeface="Abel"/>
                <a:cs typeface="Abel"/>
                <a:sym typeface="Abel"/>
              </a:rPr>
              <a:t>ratings, upload date and prices are fetched from the backend for each product having a valid id </a:t>
            </a:r>
            <a:r>
              <a:rPr lang="en">
                <a:solidFill>
                  <a:schemeClr val="dk2"/>
                </a:solidFill>
                <a:latin typeface="Abel"/>
                <a:ea typeface="Abel"/>
                <a:cs typeface="Abel"/>
                <a:sym typeface="Abel"/>
              </a:rPr>
              <a:t> </a:t>
            </a:r>
            <a:endParaRPr>
              <a:latin typeface="Abel"/>
              <a:ea typeface="Abel"/>
              <a:cs typeface="Abel"/>
              <a:sym typeface="Abel"/>
            </a:endParaRPr>
          </a:p>
        </p:txBody>
      </p:sp>
      <p:sp>
        <p:nvSpPr>
          <p:cNvPr id="409" name="Google Shape;409;p45"/>
          <p:cNvSpPr txBox="1"/>
          <p:nvPr/>
        </p:nvSpPr>
        <p:spPr>
          <a:xfrm>
            <a:off x="6832775" y="3880425"/>
            <a:ext cx="1858800" cy="81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Details of a user are fetched from the </a:t>
            </a:r>
            <a:r>
              <a:rPr lang="en">
                <a:latin typeface="Abel"/>
                <a:ea typeface="Abel"/>
                <a:cs typeface="Abel"/>
                <a:sym typeface="Abel"/>
              </a:rPr>
              <a:t>backend</a:t>
            </a:r>
            <a:r>
              <a:rPr lang="en">
                <a:latin typeface="Abel"/>
                <a:ea typeface="Abel"/>
                <a:cs typeface="Abel"/>
                <a:sym typeface="Abel"/>
              </a:rPr>
              <a:t> user database to authenticate a specific user</a:t>
            </a:r>
            <a:endParaRPr>
              <a:latin typeface="Abel"/>
              <a:ea typeface="Abel"/>
              <a:cs typeface="Abel"/>
              <a:sym typeface="Abel"/>
            </a:endParaRPr>
          </a:p>
        </p:txBody>
      </p:sp>
      <p:sp>
        <p:nvSpPr>
          <p:cNvPr id="410" name="Google Shape;410;p45"/>
          <p:cNvSpPr txBox="1"/>
          <p:nvPr>
            <p:ph type="title"/>
          </p:nvPr>
        </p:nvSpPr>
        <p:spPr>
          <a:xfrm>
            <a:off x="713225" y="539500"/>
            <a:ext cx="77175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Views of Application</a:t>
            </a:r>
            <a:endParaRPr/>
          </a:p>
        </p:txBody>
      </p:sp>
      <p:sp>
        <p:nvSpPr>
          <p:cNvPr id="411" name="Google Shape;411;p45"/>
          <p:cNvSpPr txBox="1"/>
          <p:nvPr/>
        </p:nvSpPr>
        <p:spPr>
          <a:xfrm>
            <a:off x="915266" y="3311913"/>
            <a:ext cx="1390200" cy="3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Home page</a:t>
            </a:r>
            <a:endParaRPr sz="2000">
              <a:solidFill>
                <a:srgbClr val="000000"/>
              </a:solidFill>
              <a:latin typeface="Playfair Display SemiBold"/>
              <a:ea typeface="Playfair Display SemiBold"/>
              <a:cs typeface="Playfair Display SemiBold"/>
              <a:sym typeface="Playfair Display SemiBold"/>
            </a:endParaRPr>
          </a:p>
        </p:txBody>
      </p:sp>
      <p:grpSp>
        <p:nvGrpSpPr>
          <p:cNvPr id="412" name="Google Shape;412;p45"/>
          <p:cNvGrpSpPr/>
          <p:nvPr/>
        </p:nvGrpSpPr>
        <p:grpSpPr>
          <a:xfrm>
            <a:off x="1244646" y="2623032"/>
            <a:ext cx="731455" cy="460116"/>
            <a:chOff x="1064925" y="2750975"/>
            <a:chExt cx="2634925" cy="1673150"/>
          </a:xfrm>
        </p:grpSpPr>
        <p:sp>
          <p:nvSpPr>
            <p:cNvPr id="413" name="Google Shape;413;p45"/>
            <p:cNvSpPr/>
            <p:nvPr/>
          </p:nvSpPr>
          <p:spPr>
            <a:xfrm>
              <a:off x="2073850" y="2750975"/>
              <a:ext cx="617075" cy="729275"/>
            </a:xfrm>
            <a:custGeom>
              <a:rect b="b" l="l" r="r" t="t"/>
              <a:pathLst>
                <a:path extrusionOk="0" h="29171" w="24683">
                  <a:moveTo>
                    <a:pt x="12325" y="0"/>
                  </a:moveTo>
                  <a:cubicBezTo>
                    <a:pt x="5529" y="0"/>
                    <a:pt x="0" y="5529"/>
                    <a:pt x="0" y="12325"/>
                  </a:cubicBezTo>
                  <a:cubicBezTo>
                    <a:pt x="0" y="18081"/>
                    <a:pt x="3935" y="22927"/>
                    <a:pt x="9236" y="24293"/>
                  </a:cubicBezTo>
                  <a:lnTo>
                    <a:pt x="9236" y="29170"/>
                  </a:lnTo>
                  <a:cubicBezTo>
                    <a:pt x="10277" y="29138"/>
                    <a:pt x="11317" y="29138"/>
                    <a:pt x="12325" y="29138"/>
                  </a:cubicBezTo>
                  <a:cubicBezTo>
                    <a:pt x="13366" y="29138"/>
                    <a:pt x="14407" y="29138"/>
                    <a:pt x="15415" y="29170"/>
                  </a:cubicBezTo>
                  <a:lnTo>
                    <a:pt x="15415" y="18504"/>
                  </a:lnTo>
                  <a:lnTo>
                    <a:pt x="12325" y="18504"/>
                  </a:lnTo>
                  <a:cubicBezTo>
                    <a:pt x="8943" y="18504"/>
                    <a:pt x="6147" y="15740"/>
                    <a:pt x="6147" y="12325"/>
                  </a:cubicBezTo>
                  <a:cubicBezTo>
                    <a:pt x="6147" y="8943"/>
                    <a:pt x="8943" y="6179"/>
                    <a:pt x="12325" y="6179"/>
                  </a:cubicBezTo>
                  <a:cubicBezTo>
                    <a:pt x="15740" y="6179"/>
                    <a:pt x="18504" y="8943"/>
                    <a:pt x="18504" y="12325"/>
                  </a:cubicBezTo>
                  <a:lnTo>
                    <a:pt x="24683" y="12325"/>
                  </a:lnTo>
                  <a:cubicBezTo>
                    <a:pt x="24683" y="5529"/>
                    <a:pt x="19154" y="0"/>
                    <a:pt x="12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1064925" y="3633875"/>
              <a:ext cx="2634925" cy="790250"/>
            </a:xfrm>
            <a:custGeom>
              <a:rect b="b" l="l" r="r" t="t"/>
              <a:pathLst>
                <a:path extrusionOk="0" h="31610" w="105397">
                  <a:moveTo>
                    <a:pt x="52682" y="1"/>
                  </a:moveTo>
                  <a:cubicBezTo>
                    <a:pt x="32780" y="1"/>
                    <a:pt x="14472" y="3643"/>
                    <a:pt x="0" y="9724"/>
                  </a:cubicBezTo>
                  <a:lnTo>
                    <a:pt x="0" y="24195"/>
                  </a:lnTo>
                  <a:cubicBezTo>
                    <a:pt x="1952" y="23187"/>
                    <a:pt x="4033" y="22244"/>
                    <a:pt x="6179" y="21399"/>
                  </a:cubicBezTo>
                  <a:lnTo>
                    <a:pt x="6179" y="31610"/>
                  </a:lnTo>
                  <a:lnTo>
                    <a:pt x="12358" y="31610"/>
                  </a:lnTo>
                  <a:lnTo>
                    <a:pt x="12358" y="19122"/>
                  </a:lnTo>
                  <a:cubicBezTo>
                    <a:pt x="24293" y="15252"/>
                    <a:pt x="38341" y="13106"/>
                    <a:pt x="52682" y="13106"/>
                  </a:cubicBezTo>
                  <a:cubicBezTo>
                    <a:pt x="67056" y="13106"/>
                    <a:pt x="81104" y="15252"/>
                    <a:pt x="93039" y="19122"/>
                  </a:cubicBezTo>
                  <a:lnTo>
                    <a:pt x="93039" y="31610"/>
                  </a:lnTo>
                  <a:lnTo>
                    <a:pt x="99218" y="31610"/>
                  </a:lnTo>
                  <a:lnTo>
                    <a:pt x="99218" y="21399"/>
                  </a:lnTo>
                  <a:cubicBezTo>
                    <a:pt x="101364" y="22244"/>
                    <a:pt x="103413" y="23187"/>
                    <a:pt x="105397" y="24195"/>
                  </a:cubicBezTo>
                  <a:lnTo>
                    <a:pt x="105397" y="9724"/>
                  </a:lnTo>
                  <a:lnTo>
                    <a:pt x="105364" y="9724"/>
                  </a:lnTo>
                  <a:cubicBezTo>
                    <a:pt x="90925" y="3643"/>
                    <a:pt x="72617" y="1"/>
                    <a:pt x="5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5" name="Google Shape;415;p45"/>
          <p:cNvCxnSpPr/>
          <p:nvPr/>
        </p:nvCxnSpPr>
        <p:spPr>
          <a:xfrm rot="10800000">
            <a:off x="2366200" y="3708275"/>
            <a:ext cx="352500" cy="480000"/>
          </a:xfrm>
          <a:prstGeom prst="straightConnector1">
            <a:avLst/>
          </a:prstGeom>
          <a:noFill/>
          <a:ln cap="flat" cmpd="sng" w="9525">
            <a:solidFill>
              <a:schemeClr val="dk2"/>
            </a:solidFill>
            <a:prstDash val="solid"/>
            <a:round/>
            <a:headEnd len="med" w="med" type="none"/>
            <a:tailEnd len="med" w="med" type="none"/>
          </a:ln>
        </p:spPr>
      </p:cxnSp>
      <p:sp>
        <p:nvSpPr>
          <p:cNvPr id="416" name="Google Shape;416;p45"/>
          <p:cNvSpPr/>
          <p:nvPr/>
        </p:nvSpPr>
        <p:spPr>
          <a:xfrm>
            <a:off x="2674700" y="4188275"/>
            <a:ext cx="1209300" cy="8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txBox="1"/>
          <p:nvPr/>
        </p:nvSpPr>
        <p:spPr>
          <a:xfrm>
            <a:off x="2392400" y="4267625"/>
            <a:ext cx="1773900" cy="65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Donation</a:t>
            </a:r>
            <a:r>
              <a:rPr lang="en" sz="2000">
                <a:latin typeface="Playfair Display SemiBold"/>
                <a:ea typeface="Playfair Display SemiBold"/>
                <a:cs typeface="Playfair Display SemiBold"/>
                <a:sym typeface="Playfair Display SemiBold"/>
              </a:rPr>
              <a:t> </a:t>
            </a:r>
            <a:endParaRPr sz="2000">
              <a:latin typeface="Playfair Display SemiBold"/>
              <a:ea typeface="Playfair Display SemiBold"/>
              <a:cs typeface="Playfair Display SemiBold"/>
              <a:sym typeface="Playfair Display SemiBold"/>
            </a:endParaRPr>
          </a:p>
          <a:p>
            <a:pPr indent="0" lvl="0" marL="0" rtl="0" algn="ctr">
              <a:spcBef>
                <a:spcPts val="0"/>
              </a:spcBef>
              <a:spcAft>
                <a:spcPts val="0"/>
              </a:spcAft>
              <a:buNone/>
            </a:pPr>
            <a:r>
              <a:rPr lang="en" sz="2000">
                <a:latin typeface="Playfair Display SemiBold"/>
                <a:ea typeface="Playfair Display SemiBold"/>
                <a:cs typeface="Playfair Display SemiBold"/>
                <a:sym typeface="Playfair Display SemiBold"/>
              </a:rPr>
              <a:t>Info</a:t>
            </a:r>
            <a:endParaRPr sz="2000">
              <a:solidFill>
                <a:srgbClr val="000000"/>
              </a:solidFill>
              <a:latin typeface="Playfair Display SemiBold"/>
              <a:ea typeface="Playfair Display SemiBold"/>
              <a:cs typeface="Playfair Display SemiBold"/>
              <a:sym typeface="Playfair Display SemiBold"/>
            </a:endParaRPr>
          </a:p>
        </p:txBody>
      </p:sp>
      <p:sp>
        <p:nvSpPr>
          <p:cNvPr id="418" name="Google Shape;418;p45"/>
          <p:cNvSpPr/>
          <p:nvPr/>
        </p:nvSpPr>
        <p:spPr>
          <a:xfrm>
            <a:off x="4410325" y="4188275"/>
            <a:ext cx="1992900" cy="8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txBox="1"/>
          <p:nvPr/>
        </p:nvSpPr>
        <p:spPr>
          <a:xfrm>
            <a:off x="4562651" y="4188275"/>
            <a:ext cx="1773900" cy="81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Shows all the donation form details &amp; status of donated products</a:t>
            </a:r>
            <a:endParaRPr>
              <a:latin typeface="Abel"/>
              <a:ea typeface="Abel"/>
              <a:cs typeface="Abel"/>
              <a:sym typeface="Abel"/>
            </a:endParaRPr>
          </a:p>
        </p:txBody>
      </p:sp>
      <p:cxnSp>
        <p:nvCxnSpPr>
          <p:cNvPr id="420" name="Google Shape;420;p45"/>
          <p:cNvCxnSpPr>
            <a:stCxn id="418" idx="1"/>
          </p:cNvCxnSpPr>
          <p:nvPr/>
        </p:nvCxnSpPr>
        <p:spPr>
          <a:xfrm flipH="1">
            <a:off x="3904825" y="4595825"/>
            <a:ext cx="505500" cy="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546525" y="205925"/>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a:t>
            </a:r>
            <a:endParaRPr/>
          </a:p>
        </p:txBody>
      </p:sp>
      <p:sp>
        <p:nvSpPr>
          <p:cNvPr id="426" name="Google Shape;426;p46"/>
          <p:cNvSpPr txBox="1"/>
          <p:nvPr>
            <p:ph idx="1" type="body"/>
          </p:nvPr>
        </p:nvSpPr>
        <p:spPr>
          <a:xfrm>
            <a:off x="150" y="749825"/>
            <a:ext cx="9144000" cy="37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                 Products</a:t>
            </a:r>
            <a:endParaRPr b="1" sz="1700"/>
          </a:p>
        </p:txBody>
      </p:sp>
      <p:pic>
        <p:nvPicPr>
          <p:cNvPr id="427" name="Google Shape;427;p46"/>
          <p:cNvPicPr preferRelativeResize="0"/>
          <p:nvPr/>
        </p:nvPicPr>
        <p:blipFill>
          <a:blip r:embed="rId3">
            <a:alphaModFix/>
          </a:blip>
          <a:stretch>
            <a:fillRect/>
          </a:stretch>
        </p:blipFill>
        <p:spPr>
          <a:xfrm>
            <a:off x="767263" y="1267075"/>
            <a:ext cx="7276026" cy="3545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a:t>
            </a:r>
            <a:endParaRPr/>
          </a:p>
        </p:txBody>
      </p:sp>
      <p:pic>
        <p:nvPicPr>
          <p:cNvPr id="433" name="Google Shape;433;p47"/>
          <p:cNvPicPr preferRelativeResize="0"/>
          <p:nvPr/>
        </p:nvPicPr>
        <p:blipFill rotWithShape="1">
          <a:blip r:embed="rId3">
            <a:alphaModFix/>
          </a:blip>
          <a:srcRect b="1352" l="0" r="0" t="1342"/>
          <a:stretch/>
        </p:blipFill>
        <p:spPr>
          <a:xfrm>
            <a:off x="1096774" y="1286925"/>
            <a:ext cx="6950452" cy="3402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type="title"/>
          </p:nvPr>
        </p:nvSpPr>
        <p:spPr>
          <a:xfrm>
            <a:off x="546525" y="205925"/>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a:t>
            </a:r>
            <a:endParaRPr/>
          </a:p>
        </p:txBody>
      </p:sp>
      <p:sp>
        <p:nvSpPr>
          <p:cNvPr id="439" name="Google Shape;439;p48"/>
          <p:cNvSpPr txBox="1"/>
          <p:nvPr>
            <p:ph idx="1" type="body"/>
          </p:nvPr>
        </p:nvSpPr>
        <p:spPr>
          <a:xfrm>
            <a:off x="150" y="749825"/>
            <a:ext cx="9144000" cy="37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              Donation details</a:t>
            </a:r>
            <a:endParaRPr b="1" sz="1700"/>
          </a:p>
        </p:txBody>
      </p:sp>
      <p:pic>
        <p:nvPicPr>
          <p:cNvPr id="440" name="Google Shape;440;p48"/>
          <p:cNvPicPr preferRelativeResize="0"/>
          <p:nvPr/>
        </p:nvPicPr>
        <p:blipFill rotWithShape="1">
          <a:blip r:embed="rId3">
            <a:alphaModFix/>
          </a:blip>
          <a:srcRect b="0" l="0" r="0" t="12441"/>
          <a:stretch/>
        </p:blipFill>
        <p:spPr>
          <a:xfrm>
            <a:off x="767275" y="1207150"/>
            <a:ext cx="7276001" cy="360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446" name="Google Shape;446;p49"/>
          <p:cNvSpPr txBox="1"/>
          <p:nvPr>
            <p:ph idx="1" type="body"/>
          </p:nvPr>
        </p:nvSpPr>
        <p:spPr>
          <a:xfrm>
            <a:off x="713225" y="1154825"/>
            <a:ext cx="7717500" cy="334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CONTACT US</a:t>
            </a:r>
            <a:endParaRPr b="1" sz="1700"/>
          </a:p>
        </p:txBody>
      </p:sp>
      <p:pic>
        <p:nvPicPr>
          <p:cNvPr id="447" name="Google Shape;447;p49"/>
          <p:cNvPicPr preferRelativeResize="0"/>
          <p:nvPr/>
        </p:nvPicPr>
        <p:blipFill>
          <a:blip r:embed="rId3">
            <a:alphaModFix/>
          </a:blip>
          <a:stretch>
            <a:fillRect/>
          </a:stretch>
        </p:blipFill>
        <p:spPr>
          <a:xfrm>
            <a:off x="713231" y="1615025"/>
            <a:ext cx="6802772" cy="3343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453" name="Google Shape;453;p50"/>
          <p:cNvSpPr txBox="1"/>
          <p:nvPr>
            <p:ph idx="1" type="body"/>
          </p:nvPr>
        </p:nvSpPr>
        <p:spPr>
          <a:xfrm>
            <a:off x="713225" y="1103200"/>
            <a:ext cx="7717500" cy="334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LOGIN / </a:t>
            </a:r>
            <a:r>
              <a:rPr b="1" lang="en" sz="1700"/>
              <a:t>SIGN UP</a:t>
            </a:r>
            <a:endParaRPr b="1" sz="1700"/>
          </a:p>
        </p:txBody>
      </p:sp>
      <p:pic>
        <p:nvPicPr>
          <p:cNvPr id="454" name="Google Shape;454;p50"/>
          <p:cNvPicPr preferRelativeResize="0"/>
          <p:nvPr/>
        </p:nvPicPr>
        <p:blipFill rotWithShape="1">
          <a:blip r:embed="rId3">
            <a:alphaModFix/>
          </a:blip>
          <a:srcRect b="524" l="0" r="0" t="524"/>
          <a:stretch/>
        </p:blipFill>
        <p:spPr>
          <a:xfrm>
            <a:off x="1102150" y="1568124"/>
            <a:ext cx="6939648" cy="341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6" name="Shape 166"/>
        <p:cNvGrpSpPr/>
        <p:nvPr/>
      </p:nvGrpSpPr>
      <p:grpSpPr>
        <a:xfrm>
          <a:off x="0" y="0"/>
          <a:ext cx="0" cy="0"/>
          <a:chOff x="0" y="0"/>
          <a:chExt cx="0" cy="0"/>
        </a:xfrm>
      </p:grpSpPr>
      <p:sp>
        <p:nvSpPr>
          <p:cNvPr id="167" name="Google Shape;167;p33"/>
          <p:cNvSpPr txBox="1"/>
          <p:nvPr>
            <p:ph type="title"/>
          </p:nvPr>
        </p:nvSpPr>
        <p:spPr>
          <a:xfrm>
            <a:off x="1246625" y="1045025"/>
            <a:ext cx="2531100" cy="132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68" name="Google Shape;168;p33"/>
          <p:cNvSpPr txBox="1"/>
          <p:nvPr>
            <p:ph idx="5" type="title"/>
          </p:nvPr>
        </p:nvSpPr>
        <p:spPr>
          <a:xfrm>
            <a:off x="5226125" y="1045025"/>
            <a:ext cx="2531100" cy="132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69" name="Google Shape;169;p33"/>
          <p:cNvSpPr txBox="1"/>
          <p:nvPr>
            <p:ph idx="8" type="title"/>
          </p:nvPr>
        </p:nvSpPr>
        <p:spPr>
          <a:xfrm>
            <a:off x="1246625" y="2836250"/>
            <a:ext cx="2531100" cy="132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0" name="Google Shape;170;p33"/>
          <p:cNvSpPr txBox="1"/>
          <p:nvPr>
            <p:ph idx="14" type="title"/>
          </p:nvPr>
        </p:nvSpPr>
        <p:spPr>
          <a:xfrm>
            <a:off x="5226125" y="2776300"/>
            <a:ext cx="2531100" cy="132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71" name="Google Shape;171;p33"/>
          <p:cNvCxnSpPr/>
          <p:nvPr/>
        </p:nvCxnSpPr>
        <p:spPr>
          <a:xfrm>
            <a:off x="4572000" y="1363950"/>
            <a:ext cx="0" cy="32568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33"/>
          <p:cNvCxnSpPr/>
          <p:nvPr/>
        </p:nvCxnSpPr>
        <p:spPr>
          <a:xfrm rot="10800000">
            <a:off x="726475" y="2992350"/>
            <a:ext cx="7705800" cy="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33"/>
          <p:cNvSpPr txBox="1"/>
          <p:nvPr>
            <p:ph idx="1" type="subTitle"/>
          </p:nvPr>
        </p:nvSpPr>
        <p:spPr>
          <a:xfrm>
            <a:off x="1303975" y="2394025"/>
            <a:ext cx="2531100" cy="4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wide vision and mission is to revolutionize and enhance the e-fashion experience.</a:t>
            </a:r>
            <a:endParaRPr/>
          </a:p>
        </p:txBody>
      </p:sp>
      <p:sp>
        <p:nvSpPr>
          <p:cNvPr id="174" name="Google Shape;174;p33"/>
          <p:cNvSpPr txBox="1"/>
          <p:nvPr>
            <p:ph idx="2" type="subTitle"/>
          </p:nvPr>
        </p:nvSpPr>
        <p:spPr>
          <a:xfrm>
            <a:off x="1303975" y="2038624"/>
            <a:ext cx="25311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Idea</a:t>
            </a:r>
            <a:endParaRPr/>
          </a:p>
        </p:txBody>
      </p:sp>
      <p:sp>
        <p:nvSpPr>
          <p:cNvPr id="175" name="Google Shape;175;p33"/>
          <p:cNvSpPr txBox="1"/>
          <p:nvPr>
            <p:ph idx="3" type="subTitle"/>
          </p:nvPr>
        </p:nvSpPr>
        <p:spPr>
          <a:xfrm>
            <a:off x="5283475" y="2394025"/>
            <a:ext cx="2531100" cy="4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progress we are upto to </a:t>
            </a:r>
            <a:r>
              <a:rPr lang="en"/>
              <a:t>accomplish our goals.</a:t>
            </a:r>
            <a:endParaRPr/>
          </a:p>
        </p:txBody>
      </p:sp>
      <p:sp>
        <p:nvSpPr>
          <p:cNvPr id="176" name="Google Shape;176;p33"/>
          <p:cNvSpPr txBox="1"/>
          <p:nvPr>
            <p:ph idx="4" type="subTitle"/>
          </p:nvPr>
        </p:nvSpPr>
        <p:spPr>
          <a:xfrm>
            <a:off x="5308925" y="2110574"/>
            <a:ext cx="25311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a:t>
            </a:r>
            <a:r>
              <a:rPr lang="en"/>
              <a:t>Status :)</a:t>
            </a:r>
            <a:endParaRPr/>
          </a:p>
        </p:txBody>
      </p:sp>
      <p:sp>
        <p:nvSpPr>
          <p:cNvPr id="177" name="Google Shape;177;p33"/>
          <p:cNvSpPr txBox="1"/>
          <p:nvPr>
            <p:ph idx="6" type="subTitle"/>
          </p:nvPr>
        </p:nvSpPr>
        <p:spPr>
          <a:xfrm>
            <a:off x="1303975" y="4185250"/>
            <a:ext cx="2531100" cy="4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this fantastic Cloth-Tech idea can generate large revenue.</a:t>
            </a:r>
            <a:endParaRPr/>
          </a:p>
        </p:txBody>
      </p:sp>
      <p:sp>
        <p:nvSpPr>
          <p:cNvPr id="178" name="Google Shape;178;p33"/>
          <p:cNvSpPr txBox="1"/>
          <p:nvPr>
            <p:ph idx="7" type="subTitle"/>
          </p:nvPr>
        </p:nvSpPr>
        <p:spPr>
          <a:xfrm>
            <a:off x="1303975" y="3868224"/>
            <a:ext cx="25311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Case</a:t>
            </a:r>
            <a:endParaRPr/>
          </a:p>
        </p:txBody>
      </p:sp>
      <p:sp>
        <p:nvSpPr>
          <p:cNvPr id="179" name="Google Shape;179;p33"/>
          <p:cNvSpPr txBox="1"/>
          <p:nvPr>
            <p:ph idx="9" type="subTitle"/>
          </p:nvPr>
        </p:nvSpPr>
        <p:spPr>
          <a:xfrm>
            <a:off x="5283475" y="4185250"/>
            <a:ext cx="2531100" cy="4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massive plans we have made to keep the bar </a:t>
            </a:r>
            <a:r>
              <a:rPr lang="en"/>
              <a:t>up and</a:t>
            </a:r>
            <a:r>
              <a:rPr lang="en"/>
              <a:t> high.</a:t>
            </a:r>
            <a:endParaRPr/>
          </a:p>
        </p:txBody>
      </p:sp>
      <p:sp>
        <p:nvSpPr>
          <p:cNvPr id="180" name="Google Shape;180;p33"/>
          <p:cNvSpPr txBox="1"/>
          <p:nvPr>
            <p:ph idx="13" type="subTitle"/>
          </p:nvPr>
        </p:nvSpPr>
        <p:spPr>
          <a:xfrm>
            <a:off x="5308925" y="3868225"/>
            <a:ext cx="30363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Accomplishment</a:t>
            </a:r>
            <a:endParaRPr/>
          </a:p>
        </p:txBody>
      </p:sp>
      <p:sp>
        <p:nvSpPr>
          <p:cNvPr id="181" name="Google Shape;181;p33"/>
          <p:cNvSpPr txBox="1"/>
          <p:nvPr>
            <p:ph idx="15" type="title"/>
          </p:nvPr>
        </p:nvSpPr>
        <p:spPr>
          <a:xfrm>
            <a:off x="713225" y="539500"/>
            <a:ext cx="77175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type="title"/>
          </p:nvPr>
        </p:nvSpPr>
        <p:spPr>
          <a:xfrm>
            <a:off x="546525" y="205925"/>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Forms</a:t>
            </a:r>
            <a:endParaRPr/>
          </a:p>
        </p:txBody>
      </p:sp>
      <p:sp>
        <p:nvSpPr>
          <p:cNvPr id="460" name="Google Shape;460;p51"/>
          <p:cNvSpPr txBox="1"/>
          <p:nvPr>
            <p:ph idx="1" type="body"/>
          </p:nvPr>
        </p:nvSpPr>
        <p:spPr>
          <a:xfrm>
            <a:off x="150" y="749825"/>
            <a:ext cx="9144000" cy="37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             Donation form</a:t>
            </a:r>
            <a:endParaRPr b="1" sz="1700"/>
          </a:p>
        </p:txBody>
      </p:sp>
      <p:pic>
        <p:nvPicPr>
          <p:cNvPr id="461" name="Google Shape;461;p51"/>
          <p:cNvPicPr preferRelativeResize="0"/>
          <p:nvPr/>
        </p:nvPicPr>
        <p:blipFill rotWithShape="1">
          <a:blip r:embed="rId3">
            <a:alphaModFix/>
          </a:blip>
          <a:srcRect b="0" l="0" r="0" t="11863"/>
          <a:stretch/>
        </p:blipFill>
        <p:spPr>
          <a:xfrm>
            <a:off x="767275" y="1312125"/>
            <a:ext cx="7276001" cy="362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5" name="Shape 465"/>
        <p:cNvGrpSpPr/>
        <p:nvPr/>
      </p:nvGrpSpPr>
      <p:grpSpPr>
        <a:xfrm>
          <a:off x="0" y="0"/>
          <a:ext cx="0" cy="0"/>
          <a:chOff x="0" y="0"/>
          <a:chExt cx="0" cy="0"/>
        </a:xfrm>
      </p:grpSpPr>
      <p:grpSp>
        <p:nvGrpSpPr>
          <p:cNvPr id="466" name="Google Shape;466;p52"/>
          <p:cNvGrpSpPr/>
          <p:nvPr/>
        </p:nvGrpSpPr>
        <p:grpSpPr>
          <a:xfrm>
            <a:off x="5047275" y="1140887"/>
            <a:ext cx="3443207" cy="2838207"/>
            <a:chOff x="5047275" y="1140887"/>
            <a:chExt cx="3443207" cy="2838207"/>
          </a:xfrm>
        </p:grpSpPr>
        <p:pic>
          <p:nvPicPr>
            <p:cNvPr id="467" name="Google Shape;467;p52"/>
            <p:cNvPicPr preferRelativeResize="0"/>
            <p:nvPr/>
          </p:nvPicPr>
          <p:blipFill rotWithShape="1">
            <a:blip r:embed="rId3">
              <a:alphaModFix/>
            </a:blip>
            <a:srcRect b="8307" l="0" r="0" t="0"/>
            <a:stretch/>
          </p:blipFill>
          <p:spPr>
            <a:xfrm>
              <a:off x="5151100" y="1244575"/>
              <a:ext cx="3236976" cy="1975925"/>
            </a:xfrm>
            <a:prstGeom prst="rect">
              <a:avLst/>
            </a:prstGeom>
            <a:noFill/>
            <a:ln>
              <a:noFill/>
            </a:ln>
          </p:spPr>
        </p:pic>
        <p:sp>
          <p:nvSpPr>
            <p:cNvPr id="468" name="Google Shape;468;p52"/>
            <p:cNvSpPr/>
            <p:nvPr/>
          </p:nvSpPr>
          <p:spPr>
            <a:xfrm>
              <a:off x="6405197" y="3412255"/>
              <a:ext cx="727316" cy="282697"/>
            </a:xfrm>
            <a:custGeom>
              <a:rect b="b" l="l" r="r" t="t"/>
              <a:pathLst>
                <a:path extrusionOk="0" fill="none" h="6472" w="16651">
                  <a:moveTo>
                    <a:pt x="1" y="0"/>
                  </a:moveTo>
                  <a:lnTo>
                    <a:pt x="16651" y="0"/>
                  </a:lnTo>
                  <a:lnTo>
                    <a:pt x="16651" y="6472"/>
                  </a:lnTo>
                  <a:lnTo>
                    <a:pt x="1" y="6472"/>
                  </a:ln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
            <p:cNvSpPr/>
            <p:nvPr/>
          </p:nvSpPr>
          <p:spPr>
            <a:xfrm>
              <a:off x="6007491" y="3694956"/>
              <a:ext cx="1524170" cy="284138"/>
            </a:xfrm>
            <a:custGeom>
              <a:rect b="b" l="l" r="r" t="t"/>
              <a:pathLst>
                <a:path extrusionOk="0" fill="none" h="6505" w="34894">
                  <a:moveTo>
                    <a:pt x="34894" y="6505"/>
                  </a:moveTo>
                  <a:lnTo>
                    <a:pt x="0" y="6505"/>
                  </a:lnTo>
                  <a:lnTo>
                    <a:pt x="0" y="5139"/>
                  </a:lnTo>
                  <a:cubicBezTo>
                    <a:pt x="0" y="2310"/>
                    <a:pt x="2309" y="1"/>
                    <a:pt x="5138" y="1"/>
                  </a:cubicBezTo>
                  <a:lnTo>
                    <a:pt x="29723" y="1"/>
                  </a:lnTo>
                  <a:cubicBezTo>
                    <a:pt x="32585" y="1"/>
                    <a:pt x="34861" y="2310"/>
                    <a:pt x="34861" y="5139"/>
                  </a:cubicBezTo>
                  <a:lnTo>
                    <a:pt x="34861" y="6505"/>
                  </a:ln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2"/>
            <p:cNvSpPr/>
            <p:nvPr/>
          </p:nvSpPr>
          <p:spPr>
            <a:xfrm>
              <a:off x="5047275" y="1140887"/>
              <a:ext cx="3443207" cy="2271360"/>
            </a:xfrm>
            <a:custGeom>
              <a:rect b="b" l="l" r="r" t="t"/>
              <a:pathLst>
                <a:path extrusionOk="0" fill="none" h="52000" w="78828">
                  <a:moveTo>
                    <a:pt x="76616" y="51999"/>
                  </a:moveTo>
                  <a:lnTo>
                    <a:pt x="2211" y="51999"/>
                  </a:lnTo>
                  <a:cubicBezTo>
                    <a:pt x="1008" y="51999"/>
                    <a:pt x="0" y="50991"/>
                    <a:pt x="0" y="49788"/>
                  </a:cubicBezTo>
                  <a:lnTo>
                    <a:pt x="0" y="2212"/>
                  </a:lnTo>
                  <a:cubicBezTo>
                    <a:pt x="0" y="1009"/>
                    <a:pt x="1008" y="0"/>
                    <a:pt x="2211" y="0"/>
                  </a:cubicBezTo>
                  <a:lnTo>
                    <a:pt x="76616" y="0"/>
                  </a:lnTo>
                  <a:cubicBezTo>
                    <a:pt x="77852" y="0"/>
                    <a:pt x="78828" y="1009"/>
                    <a:pt x="78828" y="2212"/>
                  </a:cubicBezTo>
                  <a:lnTo>
                    <a:pt x="78828" y="49788"/>
                  </a:lnTo>
                  <a:cubicBezTo>
                    <a:pt x="78828" y="50991"/>
                    <a:pt x="77852" y="51999"/>
                    <a:pt x="76616" y="51999"/>
                  </a:cubicBez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
            <p:cNvSpPr/>
            <p:nvPr/>
          </p:nvSpPr>
          <p:spPr>
            <a:xfrm>
              <a:off x="5152369" y="1244583"/>
              <a:ext cx="3233019" cy="1975908"/>
            </a:xfrm>
            <a:custGeom>
              <a:rect b="b" l="l" r="r" t="t"/>
              <a:pathLst>
                <a:path extrusionOk="0" fill="none" h="45236" w="74016">
                  <a:moveTo>
                    <a:pt x="1" y="0"/>
                  </a:moveTo>
                  <a:lnTo>
                    <a:pt x="74015" y="0"/>
                  </a:lnTo>
                  <a:lnTo>
                    <a:pt x="74015" y="45235"/>
                  </a:lnTo>
                  <a:lnTo>
                    <a:pt x="1" y="45235"/>
                  </a:ln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2"/>
            <p:cNvSpPr/>
            <p:nvPr/>
          </p:nvSpPr>
          <p:spPr>
            <a:xfrm>
              <a:off x="6729084" y="3270134"/>
              <a:ext cx="80983" cy="80983"/>
            </a:xfrm>
            <a:custGeom>
              <a:rect b="b" l="l" r="r" t="t"/>
              <a:pathLst>
                <a:path extrusionOk="0" h="1854" w="1854">
                  <a:moveTo>
                    <a:pt x="911" y="0"/>
                  </a:moveTo>
                  <a:cubicBezTo>
                    <a:pt x="423" y="0"/>
                    <a:pt x="0" y="423"/>
                    <a:pt x="0" y="943"/>
                  </a:cubicBezTo>
                  <a:cubicBezTo>
                    <a:pt x="0" y="1431"/>
                    <a:pt x="423" y="1854"/>
                    <a:pt x="911" y="1854"/>
                  </a:cubicBezTo>
                  <a:cubicBezTo>
                    <a:pt x="1431" y="1854"/>
                    <a:pt x="1854" y="1431"/>
                    <a:pt x="1854" y="943"/>
                  </a:cubicBezTo>
                  <a:cubicBezTo>
                    <a:pt x="1854" y="423"/>
                    <a:pt x="1431"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3" name="Google Shape;473;p52"/>
          <p:cNvCxnSpPr/>
          <p:nvPr/>
        </p:nvCxnSpPr>
        <p:spPr>
          <a:xfrm>
            <a:off x="790150" y="2866491"/>
            <a:ext cx="1715700" cy="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52"/>
          <p:cNvSpPr txBox="1"/>
          <p:nvPr>
            <p:ph type="title"/>
          </p:nvPr>
        </p:nvSpPr>
        <p:spPr>
          <a:xfrm>
            <a:off x="713225" y="109580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COMPUTER</a:t>
            </a:r>
            <a:endParaRPr/>
          </a:p>
          <a:p>
            <a:pPr indent="0" lvl="0" marL="0" rtl="0" algn="l">
              <a:spcBef>
                <a:spcPts val="0"/>
              </a:spcBef>
              <a:spcAft>
                <a:spcPts val="0"/>
              </a:spcAft>
              <a:buNone/>
            </a:pPr>
            <a:r>
              <a:rPr lang="en"/>
              <a:t>MOCKUP</a:t>
            </a:r>
            <a:endParaRPr/>
          </a:p>
        </p:txBody>
      </p:sp>
      <p:pic>
        <p:nvPicPr>
          <p:cNvPr id="475" name="Google Shape;475;p52"/>
          <p:cNvPicPr preferRelativeResize="0"/>
          <p:nvPr/>
        </p:nvPicPr>
        <p:blipFill>
          <a:blip r:embed="rId4">
            <a:alphaModFix/>
          </a:blip>
          <a:stretch>
            <a:fillRect/>
          </a:stretch>
        </p:blipFill>
        <p:spPr>
          <a:xfrm>
            <a:off x="5047275" y="1223500"/>
            <a:ext cx="3443201" cy="2007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9" name="Shape 479"/>
        <p:cNvGrpSpPr/>
        <p:nvPr/>
      </p:nvGrpSpPr>
      <p:grpSpPr>
        <a:xfrm>
          <a:off x="0" y="0"/>
          <a:ext cx="0" cy="0"/>
          <a:chOff x="0" y="0"/>
          <a:chExt cx="0" cy="0"/>
        </a:xfrm>
      </p:grpSpPr>
      <p:cxnSp>
        <p:nvCxnSpPr>
          <p:cNvPr id="480" name="Google Shape;480;p53"/>
          <p:cNvCxnSpPr/>
          <p:nvPr/>
        </p:nvCxnSpPr>
        <p:spPr>
          <a:xfrm rot="10800000">
            <a:off x="4611357" y="2866491"/>
            <a:ext cx="1715700" cy="0"/>
          </a:xfrm>
          <a:prstGeom prst="straightConnector1">
            <a:avLst/>
          </a:prstGeom>
          <a:noFill/>
          <a:ln cap="flat" cmpd="sng" w="9525">
            <a:solidFill>
              <a:schemeClr val="dk2"/>
            </a:solidFill>
            <a:prstDash val="solid"/>
            <a:round/>
            <a:headEnd len="med" w="med" type="none"/>
            <a:tailEnd len="med" w="med" type="none"/>
          </a:ln>
        </p:spPr>
      </p:cxnSp>
      <p:grpSp>
        <p:nvGrpSpPr>
          <p:cNvPr id="481" name="Google Shape;481;p53"/>
          <p:cNvGrpSpPr/>
          <p:nvPr/>
        </p:nvGrpSpPr>
        <p:grpSpPr>
          <a:xfrm>
            <a:off x="1522150" y="1140870"/>
            <a:ext cx="2574587" cy="3214014"/>
            <a:chOff x="5047275" y="1140870"/>
            <a:chExt cx="2574587" cy="3214014"/>
          </a:xfrm>
        </p:grpSpPr>
        <p:pic>
          <p:nvPicPr>
            <p:cNvPr id="482" name="Google Shape;482;p53"/>
            <p:cNvPicPr preferRelativeResize="0"/>
            <p:nvPr/>
          </p:nvPicPr>
          <p:blipFill rotWithShape="1">
            <a:blip r:embed="rId3">
              <a:alphaModFix/>
            </a:blip>
            <a:srcRect b="0" l="22756" r="20153" t="0"/>
            <a:stretch/>
          </p:blipFill>
          <p:spPr>
            <a:xfrm>
              <a:off x="5209225" y="1389050"/>
              <a:ext cx="2250674" cy="2715776"/>
            </a:xfrm>
            <a:prstGeom prst="rect">
              <a:avLst/>
            </a:prstGeom>
            <a:noFill/>
            <a:ln>
              <a:noFill/>
            </a:ln>
          </p:spPr>
        </p:pic>
        <p:sp>
          <p:nvSpPr>
            <p:cNvPr id="483" name="Google Shape;483;p53"/>
            <p:cNvSpPr/>
            <p:nvPr/>
          </p:nvSpPr>
          <p:spPr>
            <a:xfrm>
              <a:off x="5047275" y="1140870"/>
              <a:ext cx="2574587" cy="3214014"/>
            </a:xfrm>
            <a:custGeom>
              <a:rect b="b" l="l" r="r" t="t"/>
              <a:pathLst>
                <a:path extrusionOk="0" fill="none" h="49691" w="39805">
                  <a:moveTo>
                    <a:pt x="37658" y="49690"/>
                  </a:moveTo>
                  <a:lnTo>
                    <a:pt x="2147" y="49690"/>
                  </a:lnTo>
                  <a:cubicBezTo>
                    <a:pt x="976" y="49690"/>
                    <a:pt x="0" y="48715"/>
                    <a:pt x="0" y="47511"/>
                  </a:cubicBezTo>
                  <a:lnTo>
                    <a:pt x="0" y="2179"/>
                  </a:lnTo>
                  <a:cubicBezTo>
                    <a:pt x="0" y="976"/>
                    <a:pt x="976" y="0"/>
                    <a:pt x="2147" y="0"/>
                  </a:cubicBezTo>
                  <a:lnTo>
                    <a:pt x="37658" y="0"/>
                  </a:lnTo>
                  <a:cubicBezTo>
                    <a:pt x="38829" y="0"/>
                    <a:pt x="39804" y="976"/>
                    <a:pt x="39804" y="2179"/>
                  </a:cubicBezTo>
                  <a:lnTo>
                    <a:pt x="39804" y="47511"/>
                  </a:lnTo>
                  <a:cubicBezTo>
                    <a:pt x="39804" y="48715"/>
                    <a:pt x="38861" y="49690"/>
                    <a:pt x="37658" y="49690"/>
                  </a:cubicBez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5209235" y="1389049"/>
              <a:ext cx="2250670" cy="2717595"/>
            </a:xfrm>
            <a:custGeom>
              <a:rect b="b" l="l" r="r" t="t"/>
              <a:pathLst>
                <a:path extrusionOk="0" fill="none" h="42016" w="34797">
                  <a:moveTo>
                    <a:pt x="0" y="1"/>
                  </a:moveTo>
                  <a:lnTo>
                    <a:pt x="34796" y="1"/>
                  </a:lnTo>
                  <a:lnTo>
                    <a:pt x="34796" y="42016"/>
                  </a:lnTo>
                  <a:lnTo>
                    <a:pt x="0" y="42016"/>
                  </a:ln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p:nvPr/>
          </p:nvSpPr>
          <p:spPr>
            <a:xfrm>
              <a:off x="6029510" y="1222885"/>
              <a:ext cx="610062" cy="98960"/>
            </a:xfrm>
            <a:custGeom>
              <a:rect b="b" l="l" r="r" t="t"/>
              <a:pathLst>
                <a:path extrusionOk="0" h="1530" w="9432">
                  <a:moveTo>
                    <a:pt x="749" y="1"/>
                  </a:moveTo>
                  <a:cubicBezTo>
                    <a:pt x="326" y="1"/>
                    <a:pt x="1" y="326"/>
                    <a:pt x="1" y="749"/>
                  </a:cubicBezTo>
                  <a:cubicBezTo>
                    <a:pt x="1" y="1171"/>
                    <a:pt x="326" y="1529"/>
                    <a:pt x="749" y="1529"/>
                  </a:cubicBezTo>
                  <a:lnTo>
                    <a:pt x="8684" y="1529"/>
                  </a:lnTo>
                  <a:cubicBezTo>
                    <a:pt x="9106" y="1529"/>
                    <a:pt x="9432" y="1171"/>
                    <a:pt x="9432" y="749"/>
                  </a:cubicBezTo>
                  <a:cubicBezTo>
                    <a:pt x="9432" y="326"/>
                    <a:pt x="9106" y="1"/>
                    <a:pt x="8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p:nvPr/>
          </p:nvSpPr>
          <p:spPr>
            <a:xfrm>
              <a:off x="6267210" y="4142360"/>
              <a:ext cx="134664" cy="134664"/>
            </a:xfrm>
            <a:custGeom>
              <a:rect b="b" l="l" r="r" t="t"/>
              <a:pathLst>
                <a:path extrusionOk="0" h="2082" w="2082">
                  <a:moveTo>
                    <a:pt x="1041" y="1"/>
                  </a:moveTo>
                  <a:cubicBezTo>
                    <a:pt x="456" y="1"/>
                    <a:pt x="1" y="456"/>
                    <a:pt x="1" y="1041"/>
                  </a:cubicBezTo>
                  <a:cubicBezTo>
                    <a:pt x="1" y="1594"/>
                    <a:pt x="456" y="2082"/>
                    <a:pt x="1041" y="2082"/>
                  </a:cubicBezTo>
                  <a:cubicBezTo>
                    <a:pt x="1627" y="2082"/>
                    <a:pt x="2082" y="1594"/>
                    <a:pt x="2082" y="1041"/>
                  </a:cubicBezTo>
                  <a:cubicBezTo>
                    <a:pt x="2082" y="456"/>
                    <a:pt x="1627"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3"/>
          <p:cNvSpPr txBox="1"/>
          <p:nvPr>
            <p:ph type="title"/>
          </p:nvPr>
        </p:nvSpPr>
        <p:spPr>
          <a:xfrm>
            <a:off x="4494175" y="109580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TABLET</a:t>
            </a:r>
            <a:endParaRPr/>
          </a:p>
          <a:p>
            <a:pPr indent="0" lvl="0" marL="0" rtl="0" algn="l">
              <a:spcBef>
                <a:spcPts val="0"/>
              </a:spcBef>
              <a:spcAft>
                <a:spcPts val="0"/>
              </a:spcAft>
              <a:buNone/>
            </a:pPr>
            <a:r>
              <a:rPr lang="en"/>
              <a:t>MOCKUP</a:t>
            </a:r>
            <a:endParaRPr/>
          </a:p>
        </p:txBody>
      </p:sp>
      <p:pic>
        <p:nvPicPr>
          <p:cNvPr id="488" name="Google Shape;488;p53"/>
          <p:cNvPicPr preferRelativeResize="0"/>
          <p:nvPr/>
        </p:nvPicPr>
        <p:blipFill>
          <a:blip r:embed="rId4">
            <a:alphaModFix/>
          </a:blip>
          <a:stretch>
            <a:fillRect/>
          </a:stretch>
        </p:blipFill>
        <p:spPr>
          <a:xfrm>
            <a:off x="1680425" y="1387800"/>
            <a:ext cx="2239576" cy="273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92" name="Shape 492"/>
        <p:cNvGrpSpPr/>
        <p:nvPr/>
      </p:nvGrpSpPr>
      <p:grpSpPr>
        <a:xfrm>
          <a:off x="0" y="0"/>
          <a:ext cx="0" cy="0"/>
          <a:chOff x="0" y="0"/>
          <a:chExt cx="0" cy="0"/>
        </a:xfrm>
      </p:grpSpPr>
      <p:cxnSp>
        <p:nvCxnSpPr>
          <p:cNvPr id="493" name="Google Shape;493;p54"/>
          <p:cNvCxnSpPr/>
          <p:nvPr/>
        </p:nvCxnSpPr>
        <p:spPr>
          <a:xfrm>
            <a:off x="790150" y="2866491"/>
            <a:ext cx="1715700" cy="0"/>
          </a:xfrm>
          <a:prstGeom prst="straightConnector1">
            <a:avLst/>
          </a:prstGeom>
          <a:noFill/>
          <a:ln cap="flat" cmpd="sng" w="9525">
            <a:solidFill>
              <a:schemeClr val="dk2"/>
            </a:solidFill>
            <a:prstDash val="solid"/>
            <a:round/>
            <a:headEnd len="med" w="med" type="none"/>
            <a:tailEnd len="med" w="med" type="none"/>
          </a:ln>
        </p:spPr>
      </p:cxnSp>
      <p:grpSp>
        <p:nvGrpSpPr>
          <p:cNvPr id="494" name="Google Shape;494;p54"/>
          <p:cNvGrpSpPr/>
          <p:nvPr/>
        </p:nvGrpSpPr>
        <p:grpSpPr>
          <a:xfrm>
            <a:off x="5047277" y="1140875"/>
            <a:ext cx="1971898" cy="3213948"/>
            <a:chOff x="5047277" y="1140875"/>
            <a:chExt cx="1971898" cy="3213948"/>
          </a:xfrm>
        </p:grpSpPr>
        <p:pic>
          <p:nvPicPr>
            <p:cNvPr id="495" name="Google Shape;495;p54"/>
            <p:cNvPicPr preferRelativeResize="0"/>
            <p:nvPr/>
          </p:nvPicPr>
          <p:blipFill rotWithShape="1">
            <a:blip r:embed="rId3">
              <a:alphaModFix/>
            </a:blip>
            <a:srcRect b="0" l="33030" r="25655" t="0"/>
            <a:stretch/>
          </p:blipFill>
          <p:spPr>
            <a:xfrm>
              <a:off x="5211575" y="1342975"/>
              <a:ext cx="1643299" cy="2651750"/>
            </a:xfrm>
            <a:prstGeom prst="rect">
              <a:avLst/>
            </a:prstGeom>
            <a:noFill/>
            <a:ln>
              <a:noFill/>
            </a:ln>
          </p:spPr>
        </p:pic>
        <p:sp>
          <p:nvSpPr>
            <p:cNvPr id="496" name="Google Shape;496;p54"/>
            <p:cNvSpPr/>
            <p:nvPr/>
          </p:nvSpPr>
          <p:spPr>
            <a:xfrm>
              <a:off x="5047277" y="1140875"/>
              <a:ext cx="1971898" cy="3213948"/>
            </a:xfrm>
            <a:custGeom>
              <a:rect b="b" l="l" r="r" t="t"/>
              <a:pathLst>
                <a:path extrusionOk="0" fill="none" h="43252" w="26537">
                  <a:moveTo>
                    <a:pt x="24455" y="43251"/>
                  </a:moveTo>
                  <a:lnTo>
                    <a:pt x="2082" y="43251"/>
                  </a:lnTo>
                  <a:cubicBezTo>
                    <a:pt x="911" y="43251"/>
                    <a:pt x="0" y="42341"/>
                    <a:pt x="0" y="41170"/>
                  </a:cubicBezTo>
                  <a:lnTo>
                    <a:pt x="0" y="2114"/>
                  </a:lnTo>
                  <a:cubicBezTo>
                    <a:pt x="0" y="943"/>
                    <a:pt x="911" y="0"/>
                    <a:pt x="2082" y="0"/>
                  </a:cubicBezTo>
                  <a:lnTo>
                    <a:pt x="24455" y="0"/>
                  </a:lnTo>
                  <a:cubicBezTo>
                    <a:pt x="25593" y="0"/>
                    <a:pt x="26536" y="943"/>
                    <a:pt x="26536" y="2114"/>
                  </a:cubicBezTo>
                  <a:lnTo>
                    <a:pt x="26536" y="41170"/>
                  </a:lnTo>
                  <a:cubicBezTo>
                    <a:pt x="26536" y="42341"/>
                    <a:pt x="25593" y="43251"/>
                    <a:pt x="24455" y="43251"/>
                  </a:cubicBez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4"/>
            <p:cNvSpPr/>
            <p:nvPr/>
          </p:nvSpPr>
          <p:spPr>
            <a:xfrm>
              <a:off x="5211569" y="1346261"/>
              <a:ext cx="1643310" cy="2648468"/>
            </a:xfrm>
            <a:custGeom>
              <a:rect b="b" l="l" r="r" t="t"/>
              <a:pathLst>
                <a:path extrusionOk="0" fill="none" h="35642" w="22115">
                  <a:moveTo>
                    <a:pt x="1" y="0"/>
                  </a:moveTo>
                  <a:lnTo>
                    <a:pt x="22114" y="0"/>
                  </a:lnTo>
                  <a:lnTo>
                    <a:pt x="22114" y="35642"/>
                  </a:lnTo>
                  <a:lnTo>
                    <a:pt x="1" y="35642"/>
                  </a:lnTo>
                  <a:close/>
                </a:path>
              </a:pathLst>
            </a:custGeom>
            <a:noFill/>
            <a:ln cap="flat" cmpd="sng" w="10575">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5953448" y="4069557"/>
              <a:ext cx="178858" cy="178932"/>
            </a:xfrm>
            <a:custGeom>
              <a:rect b="b" l="l" r="r" t="t"/>
              <a:pathLst>
                <a:path extrusionOk="0" h="2408" w="2407">
                  <a:moveTo>
                    <a:pt x="1203" y="1"/>
                  </a:moveTo>
                  <a:cubicBezTo>
                    <a:pt x="553" y="1"/>
                    <a:pt x="0" y="554"/>
                    <a:pt x="0" y="1204"/>
                  </a:cubicBezTo>
                  <a:cubicBezTo>
                    <a:pt x="0" y="1887"/>
                    <a:pt x="521" y="2407"/>
                    <a:pt x="1203" y="2407"/>
                  </a:cubicBezTo>
                  <a:cubicBezTo>
                    <a:pt x="1886" y="2407"/>
                    <a:pt x="2407" y="1855"/>
                    <a:pt x="2407" y="1204"/>
                  </a:cubicBezTo>
                  <a:cubicBezTo>
                    <a:pt x="2407" y="554"/>
                    <a:pt x="1886"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a:off x="6688044" y="1222985"/>
              <a:ext cx="70146" cy="72598"/>
            </a:xfrm>
            <a:custGeom>
              <a:rect b="b" l="l" r="r" t="t"/>
              <a:pathLst>
                <a:path extrusionOk="0" h="977" w="944">
                  <a:moveTo>
                    <a:pt x="455" y="1"/>
                  </a:moveTo>
                  <a:cubicBezTo>
                    <a:pt x="195" y="1"/>
                    <a:pt x="0" y="228"/>
                    <a:pt x="0" y="489"/>
                  </a:cubicBezTo>
                  <a:cubicBezTo>
                    <a:pt x="0" y="749"/>
                    <a:pt x="195" y="976"/>
                    <a:pt x="455" y="976"/>
                  </a:cubicBezTo>
                  <a:cubicBezTo>
                    <a:pt x="716" y="976"/>
                    <a:pt x="943" y="749"/>
                    <a:pt x="943" y="489"/>
                  </a:cubicBezTo>
                  <a:cubicBezTo>
                    <a:pt x="943" y="228"/>
                    <a:pt x="716"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a:off x="6514018" y="1222985"/>
              <a:ext cx="72598" cy="72598"/>
            </a:xfrm>
            <a:custGeom>
              <a:rect b="b" l="l" r="r" t="t"/>
              <a:pathLst>
                <a:path extrusionOk="0" h="977" w="977">
                  <a:moveTo>
                    <a:pt x="489" y="1"/>
                  </a:moveTo>
                  <a:cubicBezTo>
                    <a:pt x="228" y="1"/>
                    <a:pt x="1" y="228"/>
                    <a:pt x="1" y="489"/>
                  </a:cubicBezTo>
                  <a:cubicBezTo>
                    <a:pt x="1" y="749"/>
                    <a:pt x="228" y="976"/>
                    <a:pt x="489" y="976"/>
                  </a:cubicBezTo>
                  <a:cubicBezTo>
                    <a:pt x="749" y="976"/>
                    <a:pt x="976" y="749"/>
                    <a:pt x="976" y="489"/>
                  </a:cubicBezTo>
                  <a:cubicBezTo>
                    <a:pt x="976" y="228"/>
                    <a:pt x="749"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54"/>
          <p:cNvSpPr txBox="1"/>
          <p:nvPr>
            <p:ph type="title"/>
          </p:nvPr>
        </p:nvSpPr>
        <p:spPr>
          <a:xfrm>
            <a:off x="713225" y="109580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a:t>
            </a:r>
            <a:endParaRPr/>
          </a:p>
          <a:p>
            <a:pPr indent="0" lvl="0" marL="0" rtl="0" algn="l">
              <a:spcBef>
                <a:spcPts val="0"/>
              </a:spcBef>
              <a:spcAft>
                <a:spcPts val="0"/>
              </a:spcAft>
              <a:buNone/>
            </a:pPr>
            <a:r>
              <a:rPr lang="en"/>
              <a:t>MOCKUP</a:t>
            </a:r>
            <a:endParaRPr/>
          </a:p>
        </p:txBody>
      </p:sp>
      <p:pic>
        <p:nvPicPr>
          <p:cNvPr id="502" name="Google Shape;502;p54"/>
          <p:cNvPicPr preferRelativeResize="0"/>
          <p:nvPr/>
        </p:nvPicPr>
        <p:blipFill>
          <a:blip r:embed="rId4">
            <a:alphaModFix/>
          </a:blip>
          <a:stretch>
            <a:fillRect/>
          </a:stretch>
        </p:blipFill>
        <p:spPr>
          <a:xfrm>
            <a:off x="5199150" y="1346500"/>
            <a:ext cx="1658850" cy="263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6" name="Shape 506"/>
        <p:cNvGrpSpPr/>
        <p:nvPr/>
      </p:nvGrpSpPr>
      <p:grpSpPr>
        <a:xfrm>
          <a:off x="0" y="0"/>
          <a:ext cx="0" cy="0"/>
          <a:chOff x="0" y="0"/>
          <a:chExt cx="0" cy="0"/>
        </a:xfrm>
      </p:grpSpPr>
      <p:sp>
        <p:nvSpPr>
          <p:cNvPr id="507" name="Google Shape;507;p55"/>
          <p:cNvSpPr txBox="1"/>
          <p:nvPr>
            <p:ph type="title"/>
          </p:nvPr>
        </p:nvSpPr>
        <p:spPr>
          <a:xfrm>
            <a:off x="0" y="-203950"/>
            <a:ext cx="59412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DDD of Fasho.Live </a:t>
            </a:r>
            <a:r>
              <a:rPr lang="en"/>
              <a:t> </a:t>
            </a:r>
            <a:endParaRPr/>
          </a:p>
        </p:txBody>
      </p:sp>
      <p:sp>
        <p:nvSpPr>
          <p:cNvPr id="508" name="Google Shape;508;p55"/>
          <p:cNvSpPr txBox="1"/>
          <p:nvPr/>
        </p:nvSpPr>
        <p:spPr>
          <a:xfrm>
            <a:off x="2266990" y="2410946"/>
            <a:ext cx="552900" cy="4002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User</a:t>
            </a:r>
            <a:endParaRPr>
              <a:latin typeface="Abel"/>
              <a:ea typeface="Abel"/>
              <a:cs typeface="Abel"/>
              <a:sym typeface="Abel"/>
            </a:endParaRPr>
          </a:p>
        </p:txBody>
      </p:sp>
      <p:sp>
        <p:nvSpPr>
          <p:cNvPr id="509" name="Google Shape;509;p55"/>
          <p:cNvSpPr txBox="1"/>
          <p:nvPr/>
        </p:nvSpPr>
        <p:spPr>
          <a:xfrm>
            <a:off x="1302203" y="2410946"/>
            <a:ext cx="7002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Name</a:t>
            </a:r>
            <a:endParaRPr>
              <a:latin typeface="Abel"/>
              <a:ea typeface="Abel"/>
              <a:cs typeface="Abel"/>
              <a:sym typeface="Abel"/>
            </a:endParaRPr>
          </a:p>
        </p:txBody>
      </p:sp>
      <p:sp>
        <p:nvSpPr>
          <p:cNvPr id="510" name="Google Shape;510;p55"/>
          <p:cNvSpPr txBox="1"/>
          <p:nvPr/>
        </p:nvSpPr>
        <p:spPr>
          <a:xfrm>
            <a:off x="2193351" y="3316755"/>
            <a:ext cx="7002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Email</a:t>
            </a:r>
            <a:endParaRPr>
              <a:latin typeface="Abel"/>
              <a:ea typeface="Abel"/>
              <a:cs typeface="Abel"/>
              <a:sym typeface="Abel"/>
            </a:endParaRPr>
          </a:p>
        </p:txBody>
      </p:sp>
      <p:sp>
        <p:nvSpPr>
          <p:cNvPr id="511" name="Google Shape;511;p55"/>
          <p:cNvSpPr txBox="1"/>
          <p:nvPr/>
        </p:nvSpPr>
        <p:spPr>
          <a:xfrm>
            <a:off x="1375842" y="3316755"/>
            <a:ext cx="5529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Auth</a:t>
            </a:r>
            <a:endParaRPr>
              <a:latin typeface="Abel"/>
              <a:ea typeface="Abel"/>
              <a:cs typeface="Abel"/>
              <a:sym typeface="Abel"/>
            </a:endParaRPr>
          </a:p>
        </p:txBody>
      </p:sp>
      <p:sp>
        <p:nvSpPr>
          <p:cNvPr id="512" name="Google Shape;512;p55"/>
          <p:cNvSpPr txBox="1"/>
          <p:nvPr/>
        </p:nvSpPr>
        <p:spPr>
          <a:xfrm>
            <a:off x="1997350" y="1625200"/>
            <a:ext cx="8226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Address</a:t>
            </a:r>
            <a:endParaRPr>
              <a:latin typeface="Abel"/>
              <a:ea typeface="Abel"/>
              <a:cs typeface="Abel"/>
              <a:sym typeface="Abel"/>
            </a:endParaRPr>
          </a:p>
        </p:txBody>
      </p:sp>
      <p:sp>
        <p:nvSpPr>
          <p:cNvPr id="513" name="Google Shape;513;p55"/>
          <p:cNvSpPr txBox="1"/>
          <p:nvPr/>
        </p:nvSpPr>
        <p:spPr>
          <a:xfrm>
            <a:off x="2059548" y="4514877"/>
            <a:ext cx="967800" cy="4002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Logistics</a:t>
            </a:r>
            <a:endParaRPr>
              <a:latin typeface="Abel"/>
              <a:ea typeface="Abel"/>
              <a:cs typeface="Abel"/>
              <a:sym typeface="Abel"/>
            </a:endParaRPr>
          </a:p>
        </p:txBody>
      </p:sp>
      <p:sp>
        <p:nvSpPr>
          <p:cNvPr id="514" name="Google Shape;514;p55"/>
          <p:cNvSpPr txBox="1"/>
          <p:nvPr/>
        </p:nvSpPr>
        <p:spPr>
          <a:xfrm>
            <a:off x="5507491" y="2410946"/>
            <a:ext cx="9678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Invoice</a:t>
            </a:r>
            <a:endParaRPr>
              <a:latin typeface="Abel"/>
              <a:ea typeface="Abel"/>
              <a:cs typeface="Abel"/>
              <a:sym typeface="Abel"/>
            </a:endParaRPr>
          </a:p>
        </p:txBody>
      </p:sp>
      <p:sp>
        <p:nvSpPr>
          <p:cNvPr id="515" name="Google Shape;515;p55"/>
          <p:cNvSpPr txBox="1"/>
          <p:nvPr/>
        </p:nvSpPr>
        <p:spPr>
          <a:xfrm>
            <a:off x="3612972" y="2410946"/>
            <a:ext cx="9678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Payment</a:t>
            </a:r>
            <a:endParaRPr>
              <a:latin typeface="Abel"/>
              <a:ea typeface="Abel"/>
              <a:cs typeface="Abel"/>
              <a:sym typeface="Abel"/>
            </a:endParaRPr>
          </a:p>
        </p:txBody>
      </p:sp>
      <p:sp>
        <p:nvSpPr>
          <p:cNvPr id="516" name="Google Shape;516;p55"/>
          <p:cNvSpPr txBox="1"/>
          <p:nvPr/>
        </p:nvSpPr>
        <p:spPr>
          <a:xfrm>
            <a:off x="3612972" y="1538172"/>
            <a:ext cx="967800" cy="4002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Products</a:t>
            </a:r>
            <a:endParaRPr>
              <a:latin typeface="Abel"/>
              <a:ea typeface="Abel"/>
              <a:cs typeface="Abel"/>
              <a:sym typeface="Abel"/>
            </a:endParaRPr>
          </a:p>
        </p:txBody>
      </p:sp>
      <p:sp>
        <p:nvSpPr>
          <p:cNvPr id="517" name="Google Shape;517;p55"/>
          <p:cNvSpPr txBox="1"/>
          <p:nvPr/>
        </p:nvSpPr>
        <p:spPr>
          <a:xfrm>
            <a:off x="4580701" y="3316755"/>
            <a:ext cx="1054200" cy="4002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Donations</a:t>
            </a:r>
            <a:endParaRPr>
              <a:latin typeface="Abel"/>
              <a:ea typeface="Abel"/>
              <a:cs typeface="Abel"/>
              <a:sym typeface="Abel"/>
            </a:endParaRPr>
          </a:p>
        </p:txBody>
      </p:sp>
      <p:sp>
        <p:nvSpPr>
          <p:cNvPr id="518" name="Google Shape;518;p55"/>
          <p:cNvSpPr txBox="1"/>
          <p:nvPr/>
        </p:nvSpPr>
        <p:spPr>
          <a:xfrm>
            <a:off x="5634846" y="4117347"/>
            <a:ext cx="9678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Recycled Products</a:t>
            </a:r>
            <a:endParaRPr>
              <a:latin typeface="Abel"/>
              <a:ea typeface="Abel"/>
              <a:cs typeface="Abel"/>
              <a:sym typeface="Abel"/>
            </a:endParaRPr>
          </a:p>
        </p:txBody>
      </p:sp>
      <p:sp>
        <p:nvSpPr>
          <p:cNvPr id="519" name="Google Shape;519;p55"/>
          <p:cNvSpPr txBox="1"/>
          <p:nvPr/>
        </p:nvSpPr>
        <p:spPr>
          <a:xfrm>
            <a:off x="3612972" y="3994341"/>
            <a:ext cx="9678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Donated Products</a:t>
            </a:r>
            <a:endParaRPr>
              <a:latin typeface="Abel"/>
              <a:ea typeface="Abel"/>
              <a:cs typeface="Abel"/>
              <a:sym typeface="Abel"/>
            </a:endParaRPr>
          </a:p>
        </p:txBody>
      </p:sp>
      <p:sp>
        <p:nvSpPr>
          <p:cNvPr id="520" name="Google Shape;520;p55"/>
          <p:cNvSpPr txBox="1"/>
          <p:nvPr/>
        </p:nvSpPr>
        <p:spPr>
          <a:xfrm>
            <a:off x="2193351" y="839457"/>
            <a:ext cx="9678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Discount</a:t>
            </a:r>
            <a:endParaRPr>
              <a:latin typeface="Abel"/>
              <a:ea typeface="Abel"/>
              <a:cs typeface="Abel"/>
              <a:sym typeface="Abel"/>
            </a:endParaRPr>
          </a:p>
        </p:txBody>
      </p:sp>
      <p:sp>
        <p:nvSpPr>
          <p:cNvPr id="521" name="Google Shape;521;p55"/>
          <p:cNvSpPr txBox="1"/>
          <p:nvPr/>
        </p:nvSpPr>
        <p:spPr>
          <a:xfrm>
            <a:off x="5092586" y="827550"/>
            <a:ext cx="6216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Cart</a:t>
            </a:r>
            <a:endParaRPr>
              <a:latin typeface="Abel"/>
              <a:ea typeface="Abel"/>
              <a:cs typeface="Abel"/>
              <a:sym typeface="Abel"/>
            </a:endParaRPr>
          </a:p>
        </p:txBody>
      </p:sp>
      <p:sp>
        <p:nvSpPr>
          <p:cNvPr id="522" name="Google Shape;522;p55"/>
          <p:cNvSpPr txBox="1"/>
          <p:nvPr/>
        </p:nvSpPr>
        <p:spPr>
          <a:xfrm>
            <a:off x="3482507" y="827550"/>
            <a:ext cx="12288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el"/>
                <a:ea typeface="Abel"/>
                <a:cs typeface="Abel"/>
                <a:sym typeface="Abel"/>
              </a:rPr>
              <a:t>Search Filter</a:t>
            </a:r>
            <a:endParaRPr>
              <a:latin typeface="Abel"/>
              <a:ea typeface="Abel"/>
              <a:cs typeface="Abel"/>
              <a:sym typeface="Abel"/>
            </a:endParaRPr>
          </a:p>
        </p:txBody>
      </p:sp>
      <p:cxnSp>
        <p:nvCxnSpPr>
          <p:cNvPr id="523" name="Google Shape;523;p55"/>
          <p:cNvCxnSpPr>
            <a:stCxn id="508" idx="0"/>
            <a:endCxn id="512" idx="2"/>
          </p:cNvCxnSpPr>
          <p:nvPr/>
        </p:nvCxnSpPr>
        <p:spPr>
          <a:xfrm rot="10800000">
            <a:off x="2408740" y="2025446"/>
            <a:ext cx="134700" cy="3855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55"/>
          <p:cNvCxnSpPr>
            <a:stCxn id="508" idx="1"/>
            <a:endCxn id="509" idx="3"/>
          </p:cNvCxnSpPr>
          <p:nvPr/>
        </p:nvCxnSpPr>
        <p:spPr>
          <a:xfrm rot="10800000">
            <a:off x="2002390" y="2611046"/>
            <a:ext cx="264600" cy="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55"/>
          <p:cNvCxnSpPr>
            <a:stCxn id="508" idx="2"/>
            <a:endCxn id="510" idx="0"/>
          </p:cNvCxnSpPr>
          <p:nvPr/>
        </p:nvCxnSpPr>
        <p:spPr>
          <a:xfrm>
            <a:off x="2543440" y="2811146"/>
            <a:ext cx="0" cy="5055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55"/>
          <p:cNvCxnSpPr>
            <a:stCxn id="508" idx="1"/>
            <a:endCxn id="511" idx="0"/>
          </p:cNvCxnSpPr>
          <p:nvPr/>
        </p:nvCxnSpPr>
        <p:spPr>
          <a:xfrm flipH="1">
            <a:off x="1652290" y="2611046"/>
            <a:ext cx="614700" cy="7056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55"/>
          <p:cNvCxnSpPr/>
          <p:nvPr/>
        </p:nvCxnSpPr>
        <p:spPr>
          <a:xfrm flipH="1" rot="10800000">
            <a:off x="2678756" y="2834334"/>
            <a:ext cx="10200" cy="2727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55"/>
          <p:cNvCxnSpPr>
            <a:stCxn id="508" idx="3"/>
            <a:endCxn id="515" idx="1"/>
          </p:cNvCxnSpPr>
          <p:nvPr/>
        </p:nvCxnSpPr>
        <p:spPr>
          <a:xfrm>
            <a:off x="2819890" y="2611046"/>
            <a:ext cx="793200" cy="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55"/>
          <p:cNvCxnSpPr>
            <a:stCxn id="516" idx="2"/>
            <a:endCxn id="515" idx="0"/>
          </p:cNvCxnSpPr>
          <p:nvPr/>
        </p:nvCxnSpPr>
        <p:spPr>
          <a:xfrm>
            <a:off x="4096872" y="1938372"/>
            <a:ext cx="0" cy="4725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55"/>
          <p:cNvCxnSpPr>
            <a:stCxn id="516" idx="0"/>
            <a:endCxn id="522" idx="2"/>
          </p:cNvCxnSpPr>
          <p:nvPr/>
        </p:nvCxnSpPr>
        <p:spPr>
          <a:xfrm rot="10800000">
            <a:off x="4096872" y="1227672"/>
            <a:ext cx="0" cy="3105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55"/>
          <p:cNvCxnSpPr>
            <a:stCxn id="515" idx="3"/>
            <a:endCxn id="514" idx="1"/>
          </p:cNvCxnSpPr>
          <p:nvPr/>
        </p:nvCxnSpPr>
        <p:spPr>
          <a:xfrm>
            <a:off x="4580772" y="2611046"/>
            <a:ext cx="9267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55"/>
          <p:cNvCxnSpPr>
            <a:stCxn id="517" idx="1"/>
            <a:endCxn id="519" idx="0"/>
          </p:cNvCxnSpPr>
          <p:nvPr/>
        </p:nvCxnSpPr>
        <p:spPr>
          <a:xfrm flipH="1">
            <a:off x="4096801" y="3516855"/>
            <a:ext cx="483900" cy="4776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55"/>
          <p:cNvCxnSpPr>
            <a:stCxn id="517" idx="3"/>
            <a:endCxn id="518" idx="0"/>
          </p:cNvCxnSpPr>
          <p:nvPr/>
        </p:nvCxnSpPr>
        <p:spPr>
          <a:xfrm>
            <a:off x="5634901" y="3516855"/>
            <a:ext cx="483900" cy="6006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55"/>
          <p:cNvCxnSpPr>
            <a:stCxn id="508" idx="3"/>
          </p:cNvCxnSpPr>
          <p:nvPr/>
        </p:nvCxnSpPr>
        <p:spPr>
          <a:xfrm>
            <a:off x="2819890" y="2611046"/>
            <a:ext cx="670800" cy="8631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55"/>
          <p:cNvCxnSpPr>
            <a:endCxn id="517" idx="1"/>
          </p:cNvCxnSpPr>
          <p:nvPr/>
        </p:nvCxnSpPr>
        <p:spPr>
          <a:xfrm>
            <a:off x="3455401" y="3462255"/>
            <a:ext cx="1125300" cy="546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55"/>
          <p:cNvCxnSpPr/>
          <p:nvPr/>
        </p:nvCxnSpPr>
        <p:spPr>
          <a:xfrm>
            <a:off x="1144171" y="4708830"/>
            <a:ext cx="921900" cy="1230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55"/>
          <p:cNvCxnSpPr/>
          <p:nvPr/>
        </p:nvCxnSpPr>
        <p:spPr>
          <a:xfrm>
            <a:off x="2678756" y="3092444"/>
            <a:ext cx="294300" cy="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55"/>
          <p:cNvCxnSpPr/>
          <p:nvPr/>
        </p:nvCxnSpPr>
        <p:spPr>
          <a:xfrm>
            <a:off x="2996429" y="3107034"/>
            <a:ext cx="11700" cy="10908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55"/>
          <p:cNvCxnSpPr>
            <a:stCxn id="513" idx="0"/>
          </p:cNvCxnSpPr>
          <p:nvPr/>
        </p:nvCxnSpPr>
        <p:spPr>
          <a:xfrm flipH="1" rot="10800000">
            <a:off x="2543448" y="4198677"/>
            <a:ext cx="17700" cy="3162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55"/>
          <p:cNvCxnSpPr/>
          <p:nvPr/>
        </p:nvCxnSpPr>
        <p:spPr>
          <a:xfrm flipH="1" rot="10800000">
            <a:off x="2549328" y="4195008"/>
            <a:ext cx="447300" cy="30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55"/>
          <p:cNvCxnSpPr/>
          <p:nvPr/>
        </p:nvCxnSpPr>
        <p:spPr>
          <a:xfrm flipH="1" rot="10800000">
            <a:off x="1144175" y="1548425"/>
            <a:ext cx="1911300" cy="219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55"/>
          <p:cNvCxnSpPr/>
          <p:nvPr/>
        </p:nvCxnSpPr>
        <p:spPr>
          <a:xfrm>
            <a:off x="3067014" y="1536516"/>
            <a:ext cx="11700" cy="2280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55"/>
          <p:cNvCxnSpPr>
            <a:endCxn id="516" idx="1"/>
          </p:cNvCxnSpPr>
          <p:nvPr/>
        </p:nvCxnSpPr>
        <p:spPr>
          <a:xfrm>
            <a:off x="3078672" y="1735872"/>
            <a:ext cx="534300" cy="24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55"/>
          <p:cNvCxnSpPr/>
          <p:nvPr/>
        </p:nvCxnSpPr>
        <p:spPr>
          <a:xfrm>
            <a:off x="1137496" y="1536516"/>
            <a:ext cx="6600" cy="31872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55"/>
          <p:cNvCxnSpPr>
            <a:stCxn id="516" idx="1"/>
            <a:endCxn id="520" idx="2"/>
          </p:cNvCxnSpPr>
          <p:nvPr/>
        </p:nvCxnSpPr>
        <p:spPr>
          <a:xfrm rot="10800000">
            <a:off x="2677272" y="1239672"/>
            <a:ext cx="935700" cy="498600"/>
          </a:xfrm>
          <a:prstGeom prst="straightConnector1">
            <a:avLst/>
          </a:prstGeom>
          <a:noFill/>
          <a:ln cap="flat" cmpd="sng" w="9525">
            <a:solidFill>
              <a:schemeClr val="dk2"/>
            </a:solidFill>
            <a:prstDash val="solid"/>
            <a:round/>
            <a:headEnd len="med" w="med" type="none"/>
            <a:tailEnd len="med" w="med" type="triangle"/>
          </a:ln>
        </p:spPr>
      </p:cxnSp>
      <p:cxnSp>
        <p:nvCxnSpPr>
          <p:cNvPr id="546" name="Google Shape;546;p55"/>
          <p:cNvCxnSpPr>
            <a:stCxn id="516" idx="3"/>
            <a:endCxn id="521" idx="2"/>
          </p:cNvCxnSpPr>
          <p:nvPr/>
        </p:nvCxnSpPr>
        <p:spPr>
          <a:xfrm flipH="1" rot="10800000">
            <a:off x="4580772" y="1227672"/>
            <a:ext cx="822600" cy="510600"/>
          </a:xfrm>
          <a:prstGeom prst="straightConnector1">
            <a:avLst/>
          </a:prstGeom>
          <a:noFill/>
          <a:ln cap="flat" cmpd="sng" w="9525">
            <a:solidFill>
              <a:schemeClr val="dk2"/>
            </a:solidFill>
            <a:prstDash val="solid"/>
            <a:round/>
            <a:headEnd len="med" w="med" type="none"/>
            <a:tailEnd len="med" w="med" type="triangle"/>
          </a:ln>
        </p:spPr>
      </p:cxnSp>
      <p:sp>
        <p:nvSpPr>
          <p:cNvPr id="547" name="Google Shape;547;p55"/>
          <p:cNvSpPr/>
          <p:nvPr/>
        </p:nvSpPr>
        <p:spPr>
          <a:xfrm>
            <a:off x="2059550" y="692350"/>
            <a:ext cx="3898368" cy="1437262"/>
          </a:xfrm>
          <a:custGeom>
            <a:rect b="b" l="l" r="r" t="t"/>
            <a:pathLst>
              <a:path extrusionOk="0" h="57525" w="155639">
                <a:moveTo>
                  <a:pt x="26912" y="2537"/>
                </a:moveTo>
                <a:cubicBezTo>
                  <a:pt x="21742" y="3054"/>
                  <a:pt x="16572" y="3797"/>
                  <a:pt x="11377" y="3797"/>
                </a:cubicBezTo>
                <a:cubicBezTo>
                  <a:pt x="9099" y="3797"/>
                  <a:pt x="6820" y="1816"/>
                  <a:pt x="4659" y="2537"/>
                </a:cubicBezTo>
                <a:cubicBezTo>
                  <a:pt x="3145" y="3042"/>
                  <a:pt x="4527" y="6028"/>
                  <a:pt x="3399" y="7156"/>
                </a:cubicBezTo>
                <a:cubicBezTo>
                  <a:pt x="468" y="10087"/>
                  <a:pt x="-973" y="15625"/>
                  <a:pt x="880" y="19332"/>
                </a:cubicBezTo>
                <a:cubicBezTo>
                  <a:pt x="4483" y="26541"/>
                  <a:pt x="15514" y="27156"/>
                  <a:pt x="23553" y="27730"/>
                </a:cubicBezTo>
                <a:cubicBezTo>
                  <a:pt x="27601" y="28019"/>
                  <a:pt x="32099" y="25914"/>
                  <a:pt x="35729" y="27730"/>
                </a:cubicBezTo>
                <a:cubicBezTo>
                  <a:pt x="46246" y="32992"/>
                  <a:pt x="53117" y="43933"/>
                  <a:pt x="63441" y="49563"/>
                </a:cubicBezTo>
                <a:cubicBezTo>
                  <a:pt x="69930" y="53102"/>
                  <a:pt x="77187" y="55254"/>
                  <a:pt x="84435" y="56701"/>
                </a:cubicBezTo>
                <a:cubicBezTo>
                  <a:pt x="105540" y="60914"/>
                  <a:pt x="129760" y="48015"/>
                  <a:pt x="144058" y="31929"/>
                </a:cubicBezTo>
                <a:cubicBezTo>
                  <a:pt x="148469" y="26967"/>
                  <a:pt x="153784" y="21994"/>
                  <a:pt x="155395" y="15553"/>
                </a:cubicBezTo>
                <a:cubicBezTo>
                  <a:pt x="156939" y="9382"/>
                  <a:pt x="149390" y="2401"/>
                  <a:pt x="143218" y="858"/>
                </a:cubicBezTo>
                <a:cubicBezTo>
                  <a:pt x="130950" y="-2209"/>
                  <a:pt x="118075" y="4217"/>
                  <a:pt x="105429" y="4217"/>
                </a:cubicBezTo>
                <a:cubicBezTo>
                  <a:pt x="89312" y="4217"/>
                  <a:pt x="73181" y="3298"/>
                  <a:pt x="57143" y="1697"/>
                </a:cubicBezTo>
                <a:cubicBezTo>
                  <a:pt x="47390" y="724"/>
                  <a:pt x="36518" y="-1846"/>
                  <a:pt x="27752" y="2537"/>
                </a:cubicBezTo>
              </a:path>
            </a:pathLst>
          </a:custGeom>
          <a:noFill/>
          <a:ln cap="flat" cmpd="sng" w="9525">
            <a:solidFill>
              <a:schemeClr val="dk2"/>
            </a:solidFill>
            <a:prstDash val="dash"/>
            <a:round/>
            <a:headEnd len="med" w="med" type="none"/>
            <a:tailEnd len="med" w="med" type="none"/>
          </a:ln>
        </p:spPr>
      </p:sp>
      <p:sp>
        <p:nvSpPr>
          <p:cNvPr id="548" name="Google Shape;548;p55"/>
          <p:cNvSpPr/>
          <p:nvPr/>
        </p:nvSpPr>
        <p:spPr>
          <a:xfrm rot="323617">
            <a:off x="639001" y="1443674"/>
            <a:ext cx="5923014" cy="2822520"/>
          </a:xfrm>
          <a:custGeom>
            <a:rect b="b" l="l" r="r" t="t"/>
            <a:pathLst>
              <a:path extrusionOk="0" h="149489" w="236914">
                <a:moveTo>
                  <a:pt x="75704" y="6123"/>
                </a:moveTo>
                <a:cubicBezTo>
                  <a:pt x="62811" y="2330"/>
                  <a:pt x="49256" y="244"/>
                  <a:pt x="35816" y="244"/>
                </a:cubicBezTo>
                <a:cubicBezTo>
                  <a:pt x="28591" y="244"/>
                  <a:pt x="20182" y="-732"/>
                  <a:pt x="14402" y="3603"/>
                </a:cubicBezTo>
                <a:cubicBezTo>
                  <a:pt x="12094" y="5334"/>
                  <a:pt x="12564" y="9127"/>
                  <a:pt x="12303" y="12001"/>
                </a:cubicBezTo>
                <a:cubicBezTo>
                  <a:pt x="11441" y="21480"/>
                  <a:pt x="11883" y="31035"/>
                  <a:pt x="11883" y="40553"/>
                </a:cubicBezTo>
                <a:cubicBezTo>
                  <a:pt x="11883" y="43072"/>
                  <a:pt x="13281" y="46015"/>
                  <a:pt x="11883" y="48110"/>
                </a:cubicBezTo>
                <a:cubicBezTo>
                  <a:pt x="8306" y="53471"/>
                  <a:pt x="2662" y="57849"/>
                  <a:pt x="966" y="64066"/>
                </a:cubicBezTo>
                <a:cubicBezTo>
                  <a:pt x="-378" y="68994"/>
                  <a:pt x="421" y="75094"/>
                  <a:pt x="3485" y="79181"/>
                </a:cubicBezTo>
                <a:cubicBezTo>
                  <a:pt x="4162" y="80084"/>
                  <a:pt x="6782" y="79790"/>
                  <a:pt x="6425" y="80861"/>
                </a:cubicBezTo>
                <a:cubicBezTo>
                  <a:pt x="3869" y="88525"/>
                  <a:pt x="-1674" y="96606"/>
                  <a:pt x="546" y="104374"/>
                </a:cubicBezTo>
                <a:cubicBezTo>
                  <a:pt x="2124" y="109896"/>
                  <a:pt x="8241" y="112910"/>
                  <a:pt x="12303" y="116970"/>
                </a:cubicBezTo>
                <a:cubicBezTo>
                  <a:pt x="18816" y="123480"/>
                  <a:pt x="23532" y="132020"/>
                  <a:pt x="31197" y="137124"/>
                </a:cubicBezTo>
                <a:cubicBezTo>
                  <a:pt x="45893" y="146909"/>
                  <a:pt x="65295" y="150831"/>
                  <a:pt x="82842" y="148881"/>
                </a:cubicBezTo>
                <a:cubicBezTo>
                  <a:pt x="89421" y="148150"/>
                  <a:pt x="97474" y="148941"/>
                  <a:pt x="102157" y="144262"/>
                </a:cubicBezTo>
                <a:cubicBezTo>
                  <a:pt x="118545" y="127887"/>
                  <a:pt x="100050" y="92624"/>
                  <a:pt x="116432" y="76242"/>
                </a:cubicBezTo>
                <a:cubicBezTo>
                  <a:pt x="119605" y="73069"/>
                  <a:pt x="125394" y="75058"/>
                  <a:pt x="129869" y="75402"/>
                </a:cubicBezTo>
                <a:cubicBezTo>
                  <a:pt x="137125" y="75959"/>
                  <a:pt x="144469" y="76204"/>
                  <a:pt x="151702" y="75402"/>
                </a:cubicBezTo>
                <a:cubicBezTo>
                  <a:pt x="170615" y="73305"/>
                  <a:pt x="189307" y="69477"/>
                  <a:pt x="207966" y="65745"/>
                </a:cubicBezTo>
                <a:cubicBezTo>
                  <a:pt x="213430" y="64652"/>
                  <a:pt x="218859" y="63383"/>
                  <a:pt x="224341" y="62386"/>
                </a:cubicBezTo>
                <a:cubicBezTo>
                  <a:pt x="228410" y="61646"/>
                  <a:pt x="234675" y="61360"/>
                  <a:pt x="235678" y="57348"/>
                </a:cubicBezTo>
                <a:cubicBezTo>
                  <a:pt x="237297" y="50874"/>
                  <a:pt x="238041" y="41045"/>
                  <a:pt x="232319" y="37613"/>
                </a:cubicBezTo>
                <a:cubicBezTo>
                  <a:pt x="224029" y="32641"/>
                  <a:pt x="212916" y="37506"/>
                  <a:pt x="203347" y="38873"/>
                </a:cubicBezTo>
                <a:cubicBezTo>
                  <a:pt x="190600" y="40695"/>
                  <a:pt x="177594" y="38873"/>
                  <a:pt x="164718" y="38873"/>
                </a:cubicBezTo>
                <a:cubicBezTo>
                  <a:pt x="149060" y="38873"/>
                  <a:pt x="132967" y="37947"/>
                  <a:pt x="118112" y="32995"/>
                </a:cubicBezTo>
                <a:cubicBezTo>
                  <a:pt x="102276" y="27716"/>
                  <a:pt x="91054" y="13168"/>
                  <a:pt x="76124" y="5703"/>
                </a:cubicBezTo>
              </a:path>
            </a:pathLst>
          </a:custGeom>
          <a:noFill/>
          <a:ln cap="flat" cmpd="sng" w="9525">
            <a:solidFill>
              <a:schemeClr val="dk2"/>
            </a:solidFill>
            <a:prstDash val="dash"/>
            <a:round/>
            <a:headEnd len="med" w="med" type="none"/>
            <a:tailEnd len="med" w="med" type="none"/>
          </a:ln>
        </p:spPr>
      </p:sp>
      <p:sp>
        <p:nvSpPr>
          <p:cNvPr id="549" name="Google Shape;549;p55"/>
          <p:cNvSpPr/>
          <p:nvPr/>
        </p:nvSpPr>
        <p:spPr>
          <a:xfrm>
            <a:off x="3526098" y="3278911"/>
            <a:ext cx="3362625" cy="1776575"/>
          </a:xfrm>
          <a:custGeom>
            <a:rect b="b" l="l" r="r" t="t"/>
            <a:pathLst>
              <a:path extrusionOk="0" h="71063" w="134505">
                <a:moveTo>
                  <a:pt x="104164" y="3205"/>
                </a:moveTo>
                <a:cubicBezTo>
                  <a:pt x="87894" y="1171"/>
                  <a:pt x="71436" y="686"/>
                  <a:pt x="55039" y="686"/>
                </a:cubicBezTo>
                <a:cubicBezTo>
                  <a:pt x="47001" y="686"/>
                  <a:pt x="36792" y="-2056"/>
                  <a:pt x="31106" y="3625"/>
                </a:cubicBezTo>
                <a:cubicBezTo>
                  <a:pt x="22118" y="12606"/>
                  <a:pt x="11122" y="19416"/>
                  <a:pt x="2134" y="28397"/>
                </a:cubicBezTo>
                <a:cubicBezTo>
                  <a:pt x="-2025" y="32553"/>
                  <a:pt x="1231" y="40303"/>
                  <a:pt x="2554" y="46032"/>
                </a:cubicBezTo>
                <a:cubicBezTo>
                  <a:pt x="3783" y="51358"/>
                  <a:pt x="3301" y="57440"/>
                  <a:pt x="6333" y="61988"/>
                </a:cubicBezTo>
                <a:cubicBezTo>
                  <a:pt x="18460" y="80179"/>
                  <a:pt x="49972" y="65347"/>
                  <a:pt x="71834" y="65347"/>
                </a:cubicBezTo>
                <a:cubicBezTo>
                  <a:pt x="86471" y="65347"/>
                  <a:pt x="100901" y="68922"/>
                  <a:pt x="115501" y="69965"/>
                </a:cubicBezTo>
                <a:cubicBezTo>
                  <a:pt x="120987" y="70357"/>
                  <a:pt x="127778" y="69855"/>
                  <a:pt x="131457" y="65767"/>
                </a:cubicBezTo>
                <a:cubicBezTo>
                  <a:pt x="140428" y="55799"/>
                  <a:pt x="127237" y="38030"/>
                  <a:pt x="118860" y="27558"/>
                </a:cubicBezTo>
                <a:cubicBezTo>
                  <a:pt x="112592" y="19722"/>
                  <a:pt x="99258" y="10500"/>
                  <a:pt x="103745" y="1525"/>
                </a:cubicBezTo>
              </a:path>
            </a:pathLst>
          </a:custGeom>
          <a:noFill/>
          <a:ln cap="flat" cmpd="sng" w="9525">
            <a:solidFill>
              <a:schemeClr val="dk2"/>
            </a:solidFill>
            <a:prstDash val="dash"/>
            <a:round/>
            <a:headEnd len="med" w="med" type="none"/>
            <a:tailEnd len="med" w="med" type="none"/>
          </a:ln>
        </p:spPr>
      </p:sp>
      <p:sp>
        <p:nvSpPr>
          <p:cNvPr id="550" name="Google Shape;550;p55"/>
          <p:cNvSpPr/>
          <p:nvPr/>
        </p:nvSpPr>
        <p:spPr>
          <a:xfrm>
            <a:off x="1783125" y="4328396"/>
            <a:ext cx="1487350" cy="756550"/>
          </a:xfrm>
          <a:custGeom>
            <a:rect b="b" l="l" r="r" t="t"/>
            <a:pathLst>
              <a:path extrusionOk="0" h="30262" w="59494">
                <a:moveTo>
                  <a:pt x="19369" y="4052"/>
                </a:moveTo>
                <a:cubicBezTo>
                  <a:pt x="13194" y="5375"/>
                  <a:pt x="5946" y="4462"/>
                  <a:pt x="894" y="8251"/>
                </a:cubicBezTo>
                <a:cubicBezTo>
                  <a:pt x="-789" y="9513"/>
                  <a:pt x="474" y="12445"/>
                  <a:pt x="474" y="14549"/>
                </a:cubicBezTo>
                <a:cubicBezTo>
                  <a:pt x="474" y="17954"/>
                  <a:pt x="-254" y="22218"/>
                  <a:pt x="2154" y="24626"/>
                </a:cubicBezTo>
                <a:cubicBezTo>
                  <a:pt x="9200" y="31672"/>
                  <a:pt x="21580" y="30085"/>
                  <a:pt x="31545" y="30085"/>
                </a:cubicBezTo>
                <a:cubicBezTo>
                  <a:pt x="40914" y="30085"/>
                  <a:pt x="53640" y="31162"/>
                  <a:pt x="58837" y="23367"/>
                </a:cubicBezTo>
                <a:cubicBezTo>
                  <a:pt x="60927" y="20231"/>
                  <a:pt x="56812" y="16106"/>
                  <a:pt x="55898" y="12450"/>
                </a:cubicBezTo>
                <a:cubicBezTo>
                  <a:pt x="54896" y="8440"/>
                  <a:pt x="53716" y="3382"/>
                  <a:pt x="50020" y="1533"/>
                </a:cubicBezTo>
                <a:cubicBezTo>
                  <a:pt x="40716" y="-3122"/>
                  <a:pt x="29352" y="4472"/>
                  <a:pt x="18949" y="4472"/>
                </a:cubicBezTo>
              </a:path>
            </a:pathLst>
          </a:custGeom>
          <a:noFill/>
          <a:ln cap="flat" cmpd="sng" w="9525">
            <a:solidFill>
              <a:schemeClr val="dk2"/>
            </a:solidFill>
            <a:prstDash val="dash"/>
            <a:round/>
            <a:headEnd len="med" w="med" type="none"/>
            <a:tailEnd len="med" w="med" type="none"/>
          </a:ln>
        </p:spPr>
      </p:sp>
      <p:cxnSp>
        <p:nvCxnSpPr>
          <p:cNvPr id="551" name="Google Shape;551;p55"/>
          <p:cNvCxnSpPr>
            <a:endCxn id="516" idx="1"/>
          </p:cNvCxnSpPr>
          <p:nvPr/>
        </p:nvCxnSpPr>
        <p:spPr>
          <a:xfrm flipH="1" rot="10800000">
            <a:off x="3117672" y="1738272"/>
            <a:ext cx="495300" cy="2352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55"/>
          <p:cNvCxnSpPr>
            <a:stCxn id="508" idx="3"/>
          </p:cNvCxnSpPr>
          <p:nvPr/>
        </p:nvCxnSpPr>
        <p:spPr>
          <a:xfrm>
            <a:off x="2819890" y="2611046"/>
            <a:ext cx="0" cy="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55"/>
          <p:cNvCxnSpPr/>
          <p:nvPr/>
        </p:nvCxnSpPr>
        <p:spPr>
          <a:xfrm>
            <a:off x="2837975" y="2542388"/>
            <a:ext cx="290100" cy="84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55"/>
          <p:cNvCxnSpPr/>
          <p:nvPr/>
        </p:nvCxnSpPr>
        <p:spPr>
          <a:xfrm flipH="1">
            <a:off x="3117575" y="1941925"/>
            <a:ext cx="21000" cy="609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58" name="Shape 558"/>
        <p:cNvGrpSpPr/>
        <p:nvPr/>
      </p:nvGrpSpPr>
      <p:grpSpPr>
        <a:xfrm>
          <a:off x="0" y="0"/>
          <a:ext cx="0" cy="0"/>
          <a:chOff x="0" y="0"/>
          <a:chExt cx="0" cy="0"/>
        </a:xfrm>
      </p:grpSpPr>
      <p:cxnSp>
        <p:nvCxnSpPr>
          <p:cNvPr id="559" name="Google Shape;559;p56"/>
          <p:cNvCxnSpPr/>
          <p:nvPr/>
        </p:nvCxnSpPr>
        <p:spPr>
          <a:xfrm>
            <a:off x="790150" y="2866491"/>
            <a:ext cx="1715700" cy="0"/>
          </a:xfrm>
          <a:prstGeom prst="straightConnector1">
            <a:avLst/>
          </a:prstGeom>
          <a:noFill/>
          <a:ln cap="flat" cmpd="sng" w="9525">
            <a:solidFill>
              <a:schemeClr val="dk2"/>
            </a:solidFill>
            <a:prstDash val="solid"/>
            <a:round/>
            <a:headEnd len="med" w="med" type="none"/>
            <a:tailEnd len="med" w="med" type="none"/>
          </a:ln>
        </p:spPr>
      </p:cxnSp>
      <p:sp>
        <p:nvSpPr>
          <p:cNvPr id="560" name="Google Shape;560;p56"/>
          <p:cNvSpPr txBox="1"/>
          <p:nvPr>
            <p:ph type="title"/>
          </p:nvPr>
        </p:nvSpPr>
        <p:spPr>
          <a:xfrm>
            <a:off x="0" y="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Middleware </a:t>
            </a:r>
            <a:endParaRPr/>
          </a:p>
        </p:txBody>
      </p:sp>
      <p:pic>
        <p:nvPicPr>
          <p:cNvPr id="561" name="Google Shape;561;p56"/>
          <p:cNvPicPr preferRelativeResize="0"/>
          <p:nvPr/>
        </p:nvPicPr>
        <p:blipFill>
          <a:blip r:embed="rId3">
            <a:alphaModFix/>
          </a:blip>
          <a:stretch>
            <a:fillRect/>
          </a:stretch>
        </p:blipFill>
        <p:spPr>
          <a:xfrm>
            <a:off x="69450" y="1052225"/>
            <a:ext cx="8839202" cy="992549"/>
          </a:xfrm>
          <a:prstGeom prst="rect">
            <a:avLst/>
          </a:prstGeom>
          <a:noFill/>
          <a:ln>
            <a:noFill/>
          </a:ln>
        </p:spPr>
      </p:pic>
      <p:sp>
        <p:nvSpPr>
          <p:cNvPr id="562" name="Google Shape;562;p56"/>
          <p:cNvSpPr txBox="1"/>
          <p:nvPr/>
        </p:nvSpPr>
        <p:spPr>
          <a:xfrm>
            <a:off x="4159825" y="260725"/>
            <a:ext cx="27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Morgan for Logging</a:t>
            </a:r>
            <a:endParaRPr b="1">
              <a:latin typeface="Abel"/>
              <a:ea typeface="Abel"/>
              <a:cs typeface="Abel"/>
              <a:sym typeface="Abel"/>
            </a:endParaRPr>
          </a:p>
        </p:txBody>
      </p:sp>
      <p:sp>
        <p:nvSpPr>
          <p:cNvPr id="563" name="Google Shape;563;p56"/>
          <p:cNvSpPr txBox="1"/>
          <p:nvPr/>
        </p:nvSpPr>
        <p:spPr>
          <a:xfrm>
            <a:off x="353875" y="22555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bel"/>
                <a:ea typeface="Abel"/>
                <a:cs typeface="Abel"/>
                <a:sym typeface="Abel"/>
              </a:rPr>
              <a:t>Multer for File Upload</a:t>
            </a:r>
            <a:endParaRPr b="1">
              <a:solidFill>
                <a:schemeClr val="dk2"/>
              </a:solidFill>
              <a:latin typeface="Abel"/>
              <a:ea typeface="Abel"/>
              <a:cs typeface="Abel"/>
              <a:sym typeface="Abel"/>
            </a:endParaRPr>
          </a:p>
        </p:txBody>
      </p:sp>
      <p:pic>
        <p:nvPicPr>
          <p:cNvPr id="564" name="Google Shape;564;p56"/>
          <p:cNvPicPr preferRelativeResize="0"/>
          <p:nvPr/>
        </p:nvPicPr>
        <p:blipFill>
          <a:blip r:embed="rId4">
            <a:alphaModFix/>
          </a:blip>
          <a:stretch>
            <a:fillRect/>
          </a:stretch>
        </p:blipFill>
        <p:spPr>
          <a:xfrm>
            <a:off x="152400" y="2711700"/>
            <a:ext cx="8839203" cy="309580"/>
          </a:xfrm>
          <a:prstGeom prst="rect">
            <a:avLst/>
          </a:prstGeom>
          <a:noFill/>
          <a:ln>
            <a:noFill/>
          </a:ln>
        </p:spPr>
      </p:pic>
      <p:sp>
        <p:nvSpPr>
          <p:cNvPr id="565" name="Google Shape;565;p56"/>
          <p:cNvSpPr txBox="1"/>
          <p:nvPr/>
        </p:nvSpPr>
        <p:spPr>
          <a:xfrm>
            <a:off x="353875" y="3077225"/>
            <a:ext cx="6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bel"/>
                <a:ea typeface="Abel"/>
                <a:cs typeface="Abel"/>
                <a:sym typeface="Abel"/>
              </a:rPr>
              <a:t>JWT </a:t>
            </a:r>
            <a:endParaRPr b="1">
              <a:latin typeface="Abel"/>
              <a:ea typeface="Abel"/>
              <a:cs typeface="Abel"/>
              <a:sym typeface="Abel"/>
            </a:endParaRPr>
          </a:p>
        </p:txBody>
      </p:sp>
      <p:pic>
        <p:nvPicPr>
          <p:cNvPr id="566" name="Google Shape;566;p56"/>
          <p:cNvPicPr preferRelativeResize="0"/>
          <p:nvPr/>
        </p:nvPicPr>
        <p:blipFill>
          <a:blip r:embed="rId5">
            <a:alphaModFix/>
          </a:blip>
          <a:stretch>
            <a:fillRect/>
          </a:stretch>
        </p:blipFill>
        <p:spPr>
          <a:xfrm>
            <a:off x="1647251" y="3154125"/>
            <a:ext cx="3520221" cy="1887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70" name="Shape 570"/>
        <p:cNvGrpSpPr/>
        <p:nvPr/>
      </p:nvGrpSpPr>
      <p:grpSpPr>
        <a:xfrm>
          <a:off x="0" y="0"/>
          <a:ext cx="0" cy="0"/>
          <a:chOff x="0" y="0"/>
          <a:chExt cx="0" cy="0"/>
        </a:xfrm>
      </p:grpSpPr>
      <p:cxnSp>
        <p:nvCxnSpPr>
          <p:cNvPr id="571" name="Google Shape;571;p57"/>
          <p:cNvCxnSpPr/>
          <p:nvPr/>
        </p:nvCxnSpPr>
        <p:spPr>
          <a:xfrm>
            <a:off x="790150" y="2866491"/>
            <a:ext cx="1715700" cy="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57"/>
          <p:cNvSpPr txBox="1"/>
          <p:nvPr>
            <p:ph type="title"/>
          </p:nvPr>
        </p:nvSpPr>
        <p:spPr>
          <a:xfrm>
            <a:off x="0" y="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SWAGGER</a:t>
            </a:r>
            <a:endParaRPr/>
          </a:p>
        </p:txBody>
      </p:sp>
      <p:pic>
        <p:nvPicPr>
          <p:cNvPr id="573" name="Google Shape;573;p57"/>
          <p:cNvPicPr preferRelativeResize="0"/>
          <p:nvPr/>
        </p:nvPicPr>
        <p:blipFill>
          <a:blip r:embed="rId3">
            <a:alphaModFix/>
          </a:blip>
          <a:stretch>
            <a:fillRect/>
          </a:stretch>
        </p:blipFill>
        <p:spPr>
          <a:xfrm>
            <a:off x="211650" y="998425"/>
            <a:ext cx="8285798" cy="4000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77" name="Shape 577"/>
        <p:cNvGrpSpPr/>
        <p:nvPr/>
      </p:nvGrpSpPr>
      <p:grpSpPr>
        <a:xfrm>
          <a:off x="0" y="0"/>
          <a:ext cx="0" cy="0"/>
          <a:chOff x="0" y="0"/>
          <a:chExt cx="0" cy="0"/>
        </a:xfrm>
      </p:grpSpPr>
      <p:sp>
        <p:nvSpPr>
          <p:cNvPr id="578" name="Google Shape;578;p58"/>
          <p:cNvSpPr txBox="1"/>
          <p:nvPr>
            <p:ph type="title"/>
          </p:nvPr>
        </p:nvSpPr>
        <p:spPr>
          <a:xfrm>
            <a:off x="0" y="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DOCKER</a:t>
            </a:r>
            <a:endParaRPr/>
          </a:p>
        </p:txBody>
      </p:sp>
      <p:pic>
        <p:nvPicPr>
          <p:cNvPr id="579" name="Google Shape;579;p58"/>
          <p:cNvPicPr preferRelativeResize="0"/>
          <p:nvPr/>
        </p:nvPicPr>
        <p:blipFill>
          <a:blip r:embed="rId3">
            <a:alphaModFix/>
          </a:blip>
          <a:stretch>
            <a:fillRect/>
          </a:stretch>
        </p:blipFill>
        <p:spPr>
          <a:xfrm>
            <a:off x="233475" y="1096525"/>
            <a:ext cx="8677049" cy="3747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83" name="Shape 583"/>
        <p:cNvGrpSpPr/>
        <p:nvPr/>
      </p:nvGrpSpPr>
      <p:grpSpPr>
        <a:xfrm>
          <a:off x="0" y="0"/>
          <a:ext cx="0" cy="0"/>
          <a:chOff x="0" y="0"/>
          <a:chExt cx="0" cy="0"/>
        </a:xfrm>
      </p:grpSpPr>
      <p:sp>
        <p:nvSpPr>
          <p:cNvPr id="584" name="Google Shape;584;p59"/>
          <p:cNvSpPr txBox="1"/>
          <p:nvPr>
            <p:ph type="title"/>
          </p:nvPr>
        </p:nvSpPr>
        <p:spPr>
          <a:xfrm>
            <a:off x="0" y="0"/>
            <a:ext cx="39366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 / CD</a:t>
            </a:r>
            <a:endParaRPr/>
          </a:p>
        </p:txBody>
      </p:sp>
      <p:pic>
        <p:nvPicPr>
          <p:cNvPr id="585" name="Google Shape;585;p59"/>
          <p:cNvPicPr preferRelativeResize="0"/>
          <p:nvPr/>
        </p:nvPicPr>
        <p:blipFill>
          <a:blip r:embed="rId3">
            <a:alphaModFix/>
          </a:blip>
          <a:stretch>
            <a:fillRect/>
          </a:stretch>
        </p:blipFill>
        <p:spPr>
          <a:xfrm>
            <a:off x="166013" y="1143975"/>
            <a:ext cx="8811975" cy="359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89" name="Shape 589"/>
        <p:cNvGrpSpPr/>
        <p:nvPr/>
      </p:nvGrpSpPr>
      <p:grpSpPr>
        <a:xfrm>
          <a:off x="0" y="0"/>
          <a:ext cx="0" cy="0"/>
          <a:chOff x="0" y="0"/>
          <a:chExt cx="0" cy="0"/>
        </a:xfrm>
      </p:grpSpPr>
      <p:sp>
        <p:nvSpPr>
          <p:cNvPr id="590" name="Google Shape;590;p60"/>
          <p:cNvSpPr txBox="1"/>
          <p:nvPr>
            <p:ph type="title"/>
          </p:nvPr>
        </p:nvSpPr>
        <p:spPr>
          <a:xfrm>
            <a:off x="0" y="0"/>
            <a:ext cx="73374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UNIT TESTING</a:t>
            </a:r>
            <a:endParaRPr/>
          </a:p>
        </p:txBody>
      </p:sp>
      <p:pic>
        <p:nvPicPr>
          <p:cNvPr id="591" name="Google Shape;591;p60"/>
          <p:cNvPicPr preferRelativeResize="0"/>
          <p:nvPr/>
        </p:nvPicPr>
        <p:blipFill rotWithShape="1">
          <a:blip r:embed="rId3">
            <a:alphaModFix/>
          </a:blip>
          <a:srcRect b="33065" l="0" r="0" t="0"/>
          <a:stretch/>
        </p:blipFill>
        <p:spPr>
          <a:xfrm>
            <a:off x="95375" y="1243500"/>
            <a:ext cx="4686175" cy="3459126"/>
          </a:xfrm>
          <a:prstGeom prst="rect">
            <a:avLst/>
          </a:prstGeom>
          <a:noFill/>
          <a:ln>
            <a:noFill/>
          </a:ln>
          <a:effectLst>
            <a:outerShdw blurRad="57150" rotWithShape="0" algn="bl" dir="5400000" dist="19050">
              <a:srgbClr val="000000">
                <a:alpha val="50000"/>
              </a:srgbClr>
            </a:outerShdw>
          </a:effectLst>
        </p:spPr>
      </p:pic>
      <p:pic>
        <p:nvPicPr>
          <p:cNvPr id="592" name="Google Shape;592;p60"/>
          <p:cNvPicPr preferRelativeResize="0"/>
          <p:nvPr/>
        </p:nvPicPr>
        <p:blipFill>
          <a:blip r:embed="rId4">
            <a:alphaModFix/>
          </a:blip>
          <a:stretch>
            <a:fillRect/>
          </a:stretch>
        </p:blipFill>
        <p:spPr>
          <a:xfrm>
            <a:off x="4933950" y="1961838"/>
            <a:ext cx="4057650" cy="2022445"/>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5" name="Shape 185"/>
        <p:cNvGrpSpPr/>
        <p:nvPr/>
      </p:nvGrpSpPr>
      <p:grpSpPr>
        <a:xfrm>
          <a:off x="0" y="0"/>
          <a:ext cx="0" cy="0"/>
          <a:chOff x="0" y="0"/>
          <a:chExt cx="0" cy="0"/>
        </a:xfrm>
      </p:grpSpPr>
      <p:cxnSp>
        <p:nvCxnSpPr>
          <p:cNvPr id="186" name="Google Shape;186;p34"/>
          <p:cNvCxnSpPr/>
          <p:nvPr/>
        </p:nvCxnSpPr>
        <p:spPr>
          <a:xfrm>
            <a:off x="842875" y="3072825"/>
            <a:ext cx="2654700" cy="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34"/>
          <p:cNvSpPr txBox="1"/>
          <p:nvPr>
            <p:ph type="title"/>
          </p:nvPr>
        </p:nvSpPr>
        <p:spPr>
          <a:xfrm>
            <a:off x="4390200" y="1952750"/>
            <a:ext cx="47538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IDEA</a:t>
            </a:r>
            <a:endParaRPr/>
          </a:p>
        </p:txBody>
      </p:sp>
      <p:sp>
        <p:nvSpPr>
          <p:cNvPr id="188" name="Google Shape;188;p34"/>
          <p:cNvSpPr txBox="1"/>
          <p:nvPr>
            <p:ph idx="1" type="subTitle"/>
          </p:nvPr>
        </p:nvSpPr>
        <p:spPr>
          <a:xfrm>
            <a:off x="4577425" y="3334800"/>
            <a:ext cx="44433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fantastic project idea we </a:t>
            </a:r>
            <a:r>
              <a:rPr lang="en"/>
              <a:t>have to execute, that will see a change in the way online fashion industry works giving a great UI/UX!</a:t>
            </a:r>
            <a:endParaRPr/>
          </a:p>
        </p:txBody>
      </p:sp>
      <p:sp>
        <p:nvSpPr>
          <p:cNvPr id="189" name="Google Shape;189;p34"/>
          <p:cNvSpPr txBox="1"/>
          <p:nvPr>
            <p:ph idx="2" type="title"/>
          </p:nvPr>
        </p:nvSpPr>
        <p:spPr>
          <a:xfrm>
            <a:off x="4309200" y="330100"/>
            <a:ext cx="2393100" cy="13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90" name="Google Shape;190;p34"/>
          <p:cNvPicPr preferRelativeResize="0"/>
          <p:nvPr/>
        </p:nvPicPr>
        <p:blipFill>
          <a:blip r:embed="rId3">
            <a:alphaModFix/>
          </a:blip>
          <a:stretch>
            <a:fillRect/>
          </a:stretch>
        </p:blipFill>
        <p:spPr>
          <a:xfrm>
            <a:off x="8" y="0"/>
            <a:ext cx="4238383"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96" name="Shape 596"/>
        <p:cNvGrpSpPr/>
        <p:nvPr/>
      </p:nvGrpSpPr>
      <p:grpSpPr>
        <a:xfrm>
          <a:off x="0" y="0"/>
          <a:ext cx="0" cy="0"/>
          <a:chOff x="0" y="0"/>
          <a:chExt cx="0" cy="0"/>
        </a:xfrm>
      </p:grpSpPr>
      <p:sp>
        <p:nvSpPr>
          <p:cNvPr id="597" name="Google Shape;597;p61"/>
          <p:cNvSpPr txBox="1"/>
          <p:nvPr>
            <p:ph type="title"/>
          </p:nvPr>
        </p:nvSpPr>
        <p:spPr>
          <a:xfrm>
            <a:off x="0" y="0"/>
            <a:ext cx="85131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Caching for Optimization</a:t>
            </a:r>
            <a:endParaRPr/>
          </a:p>
        </p:txBody>
      </p:sp>
      <p:pic>
        <p:nvPicPr>
          <p:cNvPr id="598" name="Google Shape;598;p61"/>
          <p:cNvPicPr preferRelativeResize="0"/>
          <p:nvPr/>
        </p:nvPicPr>
        <p:blipFill>
          <a:blip r:embed="rId3">
            <a:alphaModFix/>
          </a:blip>
          <a:stretch>
            <a:fillRect/>
          </a:stretch>
        </p:blipFill>
        <p:spPr>
          <a:xfrm>
            <a:off x="99900" y="1458875"/>
            <a:ext cx="8895976" cy="3572925"/>
          </a:xfrm>
          <a:prstGeom prst="rect">
            <a:avLst/>
          </a:prstGeom>
          <a:noFill/>
          <a:ln>
            <a:noFill/>
          </a:ln>
        </p:spPr>
      </p:pic>
      <p:sp>
        <p:nvSpPr>
          <p:cNvPr id="599" name="Google Shape;599;p61"/>
          <p:cNvSpPr txBox="1"/>
          <p:nvPr/>
        </p:nvSpPr>
        <p:spPr>
          <a:xfrm>
            <a:off x="78750" y="913225"/>
            <a:ext cx="89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bel"/>
                <a:ea typeface="Abel"/>
                <a:cs typeface="Abel"/>
                <a:sym typeface="Abel"/>
              </a:rPr>
              <a:t>Here</a:t>
            </a:r>
            <a:r>
              <a:rPr lang="en">
                <a:latin typeface="Abel"/>
                <a:ea typeface="Abel"/>
                <a:cs typeface="Abel"/>
                <a:sym typeface="Abel"/>
              </a:rPr>
              <a:t> </a:t>
            </a:r>
            <a:r>
              <a:rPr lang="en" sz="1800">
                <a:latin typeface="Abel"/>
                <a:ea typeface="Abel"/>
                <a:cs typeface="Abel"/>
                <a:sym typeface="Abel"/>
              </a:rPr>
              <a:t>a product image of size 103 kB was accessed in almost 0 ms </a:t>
            </a:r>
            <a:r>
              <a:rPr lang="en" sz="1800">
                <a:latin typeface="Abel"/>
                <a:ea typeface="Abel"/>
                <a:cs typeface="Abel"/>
                <a:sym typeface="Abel"/>
              </a:rPr>
              <a:t>which was taking 300 ms before</a:t>
            </a:r>
            <a:endParaRPr sz="1800">
              <a:latin typeface="Abel"/>
              <a:ea typeface="Abel"/>
              <a:cs typeface="Abel"/>
              <a:sym typeface="Abe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03" name="Shape 603"/>
        <p:cNvGrpSpPr/>
        <p:nvPr/>
      </p:nvGrpSpPr>
      <p:grpSpPr>
        <a:xfrm>
          <a:off x="0" y="0"/>
          <a:ext cx="0" cy="0"/>
          <a:chOff x="0" y="0"/>
          <a:chExt cx="0" cy="0"/>
        </a:xfrm>
      </p:grpSpPr>
      <p:sp>
        <p:nvSpPr>
          <p:cNvPr id="604" name="Google Shape;604;p62"/>
          <p:cNvSpPr txBox="1"/>
          <p:nvPr>
            <p:ph type="title"/>
          </p:nvPr>
        </p:nvSpPr>
        <p:spPr>
          <a:xfrm>
            <a:off x="0" y="0"/>
            <a:ext cx="7337400" cy="1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605" name="Google Shape;605;p62"/>
          <p:cNvSpPr txBox="1"/>
          <p:nvPr/>
        </p:nvSpPr>
        <p:spPr>
          <a:xfrm>
            <a:off x="157450" y="934225"/>
            <a:ext cx="776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bel"/>
                <a:ea typeface="Abel"/>
                <a:cs typeface="Abel"/>
                <a:sym typeface="Abel"/>
              </a:rPr>
              <a:t>URL: </a:t>
            </a:r>
            <a:r>
              <a:rPr lang="en" sz="1800" u="sng">
                <a:solidFill>
                  <a:srgbClr val="EB0000"/>
                </a:solidFill>
                <a:latin typeface="Abel"/>
                <a:ea typeface="Abel"/>
                <a:cs typeface="Abel"/>
                <a:sym typeface="Abel"/>
                <a:hlinkClick r:id="rId3">
                  <a:extLst>
                    <a:ext uri="{A12FA001-AC4F-418D-AE19-62706E023703}">
                      <ahyp:hlinkClr val="tx"/>
                    </a:ext>
                  </a:extLst>
                </a:hlinkClick>
              </a:rPr>
              <a:t>http://remotebeast.eastus.cloudapp.azure.com/</a:t>
            </a:r>
            <a:endParaRPr sz="1800">
              <a:solidFill>
                <a:srgbClr val="EB0000"/>
              </a:solidFill>
              <a:latin typeface="Abel"/>
              <a:ea typeface="Abel"/>
              <a:cs typeface="Abel"/>
              <a:sym typeface="Abel"/>
            </a:endParaRPr>
          </a:p>
        </p:txBody>
      </p:sp>
      <p:pic>
        <p:nvPicPr>
          <p:cNvPr id="606" name="Google Shape;606;p62"/>
          <p:cNvPicPr preferRelativeResize="0"/>
          <p:nvPr/>
        </p:nvPicPr>
        <p:blipFill>
          <a:blip r:embed="rId4">
            <a:alphaModFix/>
          </a:blip>
          <a:stretch>
            <a:fillRect/>
          </a:stretch>
        </p:blipFill>
        <p:spPr>
          <a:xfrm>
            <a:off x="157450" y="1332950"/>
            <a:ext cx="7652499" cy="3747576"/>
          </a:xfrm>
          <a:prstGeom prst="rect">
            <a:avLst/>
          </a:prstGeom>
          <a:noFill/>
          <a:ln>
            <a:noFill/>
          </a:ln>
        </p:spPr>
      </p:pic>
      <p:pic>
        <p:nvPicPr>
          <p:cNvPr id="607" name="Google Shape;607;p62"/>
          <p:cNvPicPr preferRelativeResize="0"/>
          <p:nvPr/>
        </p:nvPicPr>
        <p:blipFill rotWithShape="1">
          <a:blip r:embed="rId4">
            <a:alphaModFix/>
          </a:blip>
          <a:srcRect b="76613" l="0" r="0" t="0"/>
          <a:stretch/>
        </p:blipFill>
        <p:spPr>
          <a:xfrm>
            <a:off x="1616525" y="3815700"/>
            <a:ext cx="7410850" cy="8667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11" name="Shape 611"/>
        <p:cNvGrpSpPr/>
        <p:nvPr/>
      </p:nvGrpSpPr>
      <p:grpSpPr>
        <a:xfrm>
          <a:off x="0" y="0"/>
          <a:ext cx="0" cy="0"/>
          <a:chOff x="0" y="0"/>
          <a:chExt cx="0" cy="0"/>
        </a:xfrm>
      </p:grpSpPr>
      <p:cxnSp>
        <p:nvCxnSpPr>
          <p:cNvPr id="612" name="Google Shape;612;p63"/>
          <p:cNvCxnSpPr/>
          <p:nvPr/>
        </p:nvCxnSpPr>
        <p:spPr>
          <a:xfrm>
            <a:off x="357175" y="1229338"/>
            <a:ext cx="4595700" cy="207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63"/>
          <p:cNvCxnSpPr/>
          <p:nvPr/>
        </p:nvCxnSpPr>
        <p:spPr>
          <a:xfrm>
            <a:off x="4952875" y="1229350"/>
            <a:ext cx="23700" cy="39171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63"/>
          <p:cNvSpPr txBox="1"/>
          <p:nvPr>
            <p:ph type="title"/>
          </p:nvPr>
        </p:nvSpPr>
        <p:spPr>
          <a:xfrm>
            <a:off x="214325" y="2818500"/>
            <a:ext cx="4214700" cy="232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 DONE :)</a:t>
            </a:r>
            <a:endParaRPr/>
          </a:p>
        </p:txBody>
      </p:sp>
      <p:sp>
        <p:nvSpPr>
          <p:cNvPr id="615" name="Google Shape;615;p63"/>
          <p:cNvSpPr txBox="1"/>
          <p:nvPr>
            <p:ph idx="1" type="subTitle"/>
          </p:nvPr>
        </p:nvSpPr>
        <p:spPr>
          <a:xfrm>
            <a:off x="357175" y="166900"/>
            <a:ext cx="46710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progress we desire to keep up in the near future and the strategy we have made up! </a:t>
            </a:r>
            <a:endParaRPr/>
          </a:p>
        </p:txBody>
      </p:sp>
      <p:sp>
        <p:nvSpPr>
          <p:cNvPr id="616" name="Google Shape;616;p63"/>
          <p:cNvSpPr txBox="1"/>
          <p:nvPr>
            <p:ph idx="2" type="title"/>
          </p:nvPr>
        </p:nvSpPr>
        <p:spPr>
          <a:xfrm>
            <a:off x="357175" y="1335300"/>
            <a:ext cx="21996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617" name="Google Shape;617;p63"/>
          <p:cNvPicPr preferRelativeResize="0"/>
          <p:nvPr/>
        </p:nvPicPr>
        <p:blipFill rotWithShape="1">
          <a:blip r:embed="rId3">
            <a:alphaModFix/>
          </a:blip>
          <a:srcRect b="0" l="28300" r="28300" t="0"/>
          <a:stretch/>
        </p:blipFill>
        <p:spPr>
          <a:xfrm>
            <a:off x="5795675" y="0"/>
            <a:ext cx="334832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21" name="Shape 621"/>
        <p:cNvGrpSpPr/>
        <p:nvPr/>
      </p:nvGrpSpPr>
      <p:grpSpPr>
        <a:xfrm>
          <a:off x="0" y="0"/>
          <a:ext cx="0" cy="0"/>
          <a:chOff x="0" y="0"/>
          <a:chExt cx="0" cy="0"/>
        </a:xfrm>
      </p:grpSpPr>
      <p:pic>
        <p:nvPicPr>
          <p:cNvPr id="622" name="Google Shape;622;p64"/>
          <p:cNvPicPr preferRelativeResize="0"/>
          <p:nvPr/>
        </p:nvPicPr>
        <p:blipFill rotWithShape="1">
          <a:blip r:embed="rId3">
            <a:alphaModFix/>
          </a:blip>
          <a:srcRect b="0" l="4827" r="58209" t="12380"/>
          <a:stretch/>
        </p:blipFill>
        <p:spPr>
          <a:xfrm>
            <a:off x="5889200" y="0"/>
            <a:ext cx="3254800" cy="5143499"/>
          </a:xfrm>
          <a:prstGeom prst="rect">
            <a:avLst/>
          </a:prstGeom>
          <a:noFill/>
          <a:ln>
            <a:noFill/>
          </a:ln>
        </p:spPr>
      </p:pic>
      <p:sp>
        <p:nvSpPr>
          <p:cNvPr id="623" name="Google Shape;623;p64"/>
          <p:cNvSpPr txBox="1"/>
          <p:nvPr>
            <p:ph type="title"/>
          </p:nvPr>
        </p:nvSpPr>
        <p:spPr>
          <a:xfrm>
            <a:off x="381000" y="539500"/>
            <a:ext cx="5335500" cy="7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Milestones in </a:t>
            </a:r>
            <a:r>
              <a:rPr lang="en" sz="4100">
                <a:solidFill>
                  <a:schemeClr val="dk2"/>
                </a:solidFill>
              </a:rPr>
              <a:t>WBD</a:t>
            </a:r>
            <a:endParaRPr sz="4100">
              <a:solidFill>
                <a:schemeClr val="dk2"/>
              </a:solidFill>
            </a:endParaRPr>
          </a:p>
        </p:txBody>
      </p:sp>
      <p:sp>
        <p:nvSpPr>
          <p:cNvPr id="624" name="Google Shape;624;p64"/>
          <p:cNvSpPr txBox="1"/>
          <p:nvPr>
            <p:ph idx="4" type="subTitle"/>
          </p:nvPr>
        </p:nvSpPr>
        <p:spPr>
          <a:xfrm>
            <a:off x="619325" y="1273900"/>
            <a:ext cx="4314300" cy="340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To carry forward the legacy we have achieved in the FSD-2 season, learn new topics especially related to backend, cloud (dockerization) &amp; cyber security, integrate them with the current achievements and deploy the application with the domain name Fasho.live</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28" name="Shape 628"/>
        <p:cNvGrpSpPr/>
        <p:nvPr/>
      </p:nvGrpSpPr>
      <p:grpSpPr>
        <a:xfrm>
          <a:off x="0" y="0"/>
          <a:ext cx="0" cy="0"/>
          <a:chOff x="0" y="0"/>
          <a:chExt cx="0" cy="0"/>
        </a:xfrm>
      </p:grpSpPr>
      <p:graphicFrame>
        <p:nvGraphicFramePr>
          <p:cNvPr id="629" name="Google Shape;629;p65"/>
          <p:cNvGraphicFramePr/>
          <p:nvPr/>
        </p:nvGraphicFramePr>
        <p:xfrm>
          <a:off x="863275" y="1543050"/>
          <a:ext cx="3000000" cy="3000000"/>
        </p:xfrm>
        <a:graphic>
          <a:graphicData uri="http://schemas.openxmlformats.org/drawingml/2006/table">
            <a:tbl>
              <a:tblPr>
                <a:noFill/>
                <a:tableStyleId>{FF7AE691-E720-45D4-BB51-70AD2C88D6B3}</a:tableStyleId>
              </a:tblPr>
              <a:tblGrid>
                <a:gridCol w="1210300"/>
                <a:gridCol w="2153600"/>
              </a:tblGrid>
              <a:tr h="596025">
                <a:tc gridSpan="2">
                  <a:txBody>
                    <a:bodyPr/>
                    <a:lstStyle/>
                    <a:p>
                      <a:pPr indent="0" lvl="0" marL="0" rtl="0" algn="l">
                        <a:spcBef>
                          <a:spcPts val="0"/>
                        </a:spcBef>
                        <a:spcAft>
                          <a:spcPts val="0"/>
                        </a:spcAft>
                        <a:buNone/>
                      </a:pPr>
                      <a:r>
                        <a:rPr lang="en" sz="2000">
                          <a:solidFill>
                            <a:schemeClr val="dk2"/>
                          </a:solidFill>
                          <a:latin typeface="Playfair Display SemiBold"/>
                          <a:ea typeface="Playfair Display SemiBold"/>
                          <a:cs typeface="Playfair Display SemiBold"/>
                          <a:sym typeface="Playfair Display SemiBold"/>
                        </a:rPr>
                        <a:t>WHAT was Done!</a:t>
                      </a:r>
                      <a:endParaRPr sz="2000">
                        <a:solidFill>
                          <a:schemeClr val="dk2"/>
                        </a:solidFill>
                        <a:latin typeface="Playfair Display SemiBold"/>
                        <a:ea typeface="Playfair Display SemiBold"/>
                        <a:cs typeface="Playfair Display SemiBold"/>
                        <a:sym typeface="Playfair Display SemiBol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5960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Abel"/>
                          <a:ea typeface="Abel"/>
                          <a:cs typeface="Abel"/>
                          <a:sym typeface="Abel"/>
                        </a:rPr>
                        <a:t>MongoDB Integration</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60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Abel"/>
                          <a:ea typeface="Abel"/>
                          <a:cs typeface="Abel"/>
                          <a:sym typeface="Abel"/>
                        </a:rPr>
                        <a:t>Swagger</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60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Abel"/>
                          <a:ea typeface="Abel"/>
                          <a:cs typeface="Abel"/>
                          <a:sym typeface="Abel"/>
                        </a:rPr>
                        <a:t>Donate Feature</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6025">
                <a:tc>
                  <a:txBody>
                    <a:bodyPr/>
                    <a:lstStyle/>
                    <a:p>
                      <a:pPr indent="0" lvl="0" marL="0" rtl="0" algn="l">
                        <a:spcBef>
                          <a:spcPts val="0"/>
                        </a:spcBef>
                        <a:spcAft>
                          <a:spcPts val="0"/>
                        </a:spcAft>
                        <a:buNone/>
                      </a:pPr>
                      <a:r>
                        <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Abel"/>
                          <a:ea typeface="Abel"/>
                          <a:cs typeface="Abel"/>
                          <a:sym typeface="Abel"/>
                        </a:rPr>
                        <a:t>Middleware</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630" name="Google Shape;630;p65"/>
          <p:cNvGraphicFramePr/>
          <p:nvPr/>
        </p:nvGraphicFramePr>
        <p:xfrm>
          <a:off x="4554350" y="1543050"/>
          <a:ext cx="3000000" cy="3000000"/>
        </p:xfrm>
        <a:graphic>
          <a:graphicData uri="http://schemas.openxmlformats.org/drawingml/2006/table">
            <a:tbl>
              <a:tblPr>
                <a:noFill/>
                <a:tableStyleId>{FF7AE691-E720-45D4-BB51-70AD2C88D6B3}</a:tableStyleId>
              </a:tblPr>
              <a:tblGrid>
                <a:gridCol w="1385700"/>
                <a:gridCol w="2324600"/>
              </a:tblGrid>
              <a:tr h="669425">
                <a:tc gridSpan="2">
                  <a:txBody>
                    <a:bodyPr/>
                    <a:lstStyle/>
                    <a:p>
                      <a:pPr indent="0" lvl="0" marL="0" rtl="0" algn="l">
                        <a:spcBef>
                          <a:spcPts val="0"/>
                        </a:spcBef>
                        <a:spcAft>
                          <a:spcPts val="0"/>
                        </a:spcAft>
                        <a:buNone/>
                      </a:pPr>
                      <a:r>
                        <a:rPr lang="en" sz="2000">
                          <a:solidFill>
                            <a:schemeClr val="dk2"/>
                          </a:solidFill>
                          <a:latin typeface="Playfair Display SemiBold"/>
                          <a:ea typeface="Playfair Display SemiBold"/>
                          <a:cs typeface="Playfair Display SemiBold"/>
                          <a:sym typeface="Playfair Display SemiBold"/>
                        </a:rPr>
                        <a:t>WHAT </a:t>
                      </a:r>
                      <a:r>
                        <a:rPr lang="en" sz="2000">
                          <a:solidFill>
                            <a:schemeClr val="dk1"/>
                          </a:solidFill>
                          <a:latin typeface="Playfair Display SemiBold"/>
                          <a:ea typeface="Playfair Display SemiBold"/>
                          <a:cs typeface="Playfair Display SemiBold"/>
                          <a:sym typeface="Playfair Display SemiBold"/>
                        </a:rPr>
                        <a:t>has </a:t>
                      </a:r>
                      <a:r>
                        <a:rPr lang="en" sz="2000">
                          <a:solidFill>
                            <a:schemeClr val="dk2"/>
                          </a:solidFill>
                          <a:latin typeface="Playfair Display SemiBold"/>
                          <a:ea typeface="Playfair Display SemiBold"/>
                          <a:cs typeface="Playfair Display SemiBold"/>
                          <a:sym typeface="Playfair Display SemiBold"/>
                        </a:rPr>
                        <a:t>been Done!</a:t>
                      </a:r>
                      <a:endParaRPr sz="2000">
                        <a:solidFill>
                          <a:schemeClr val="dk2"/>
                        </a:solidFill>
                        <a:latin typeface="Playfair Display SemiBold"/>
                        <a:ea typeface="Playfair Display SemiBold"/>
                        <a:cs typeface="Playfair Display SemiBold"/>
                        <a:sym typeface="Playfair Display SemiBol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5863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Abel"/>
                          <a:ea typeface="Abel"/>
                          <a:cs typeface="Abel"/>
                          <a:sym typeface="Abel"/>
                        </a:rPr>
                        <a:t>CI/CD Integration</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23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Abel"/>
                          <a:ea typeface="Abel"/>
                          <a:cs typeface="Abel"/>
                          <a:sym typeface="Abel"/>
                        </a:rPr>
                        <a:t>Deployment</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60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Abel"/>
                          <a:ea typeface="Abel"/>
                          <a:cs typeface="Abel"/>
                          <a:sym typeface="Abel"/>
                        </a:rPr>
                        <a:t>Enhancing UI/UX</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60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Abel"/>
                          <a:ea typeface="Abel"/>
                          <a:cs typeface="Abel"/>
                          <a:sym typeface="Abel"/>
                        </a:rPr>
                        <a:t>Bug Fixing, </a:t>
                      </a:r>
                      <a:r>
                        <a:rPr b="1" lang="en">
                          <a:solidFill>
                            <a:schemeClr val="dk2"/>
                          </a:solidFill>
                          <a:latin typeface="Abel"/>
                          <a:ea typeface="Abel"/>
                          <a:cs typeface="Abel"/>
                          <a:sym typeface="Abel"/>
                        </a:rPr>
                        <a:t>Docker</a:t>
                      </a:r>
                      <a:endParaRPr b="1">
                        <a:latin typeface="Abel"/>
                        <a:ea typeface="Abel"/>
                        <a:cs typeface="Abel"/>
                        <a:sym typeface="Abe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631" name="Google Shape;631;p65"/>
          <p:cNvSpPr/>
          <p:nvPr/>
        </p:nvSpPr>
        <p:spPr>
          <a:xfrm>
            <a:off x="1269202" y="2243781"/>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5"/>
          <p:cNvSpPr/>
          <p:nvPr/>
        </p:nvSpPr>
        <p:spPr>
          <a:xfrm>
            <a:off x="1269202" y="2854165"/>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5"/>
          <p:cNvSpPr/>
          <p:nvPr/>
        </p:nvSpPr>
        <p:spPr>
          <a:xfrm>
            <a:off x="1269202" y="3464548"/>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5"/>
          <p:cNvSpPr/>
          <p:nvPr/>
        </p:nvSpPr>
        <p:spPr>
          <a:xfrm>
            <a:off x="1269202" y="4074931"/>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5"/>
          <p:cNvSpPr txBox="1"/>
          <p:nvPr>
            <p:ph type="title"/>
          </p:nvPr>
        </p:nvSpPr>
        <p:spPr>
          <a:xfrm>
            <a:off x="713225" y="539500"/>
            <a:ext cx="81027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Project End Review Status</a:t>
            </a:r>
            <a:endParaRPr sz="4800"/>
          </a:p>
        </p:txBody>
      </p:sp>
      <p:sp>
        <p:nvSpPr>
          <p:cNvPr id="636" name="Google Shape;636;p65"/>
          <p:cNvSpPr/>
          <p:nvPr/>
        </p:nvSpPr>
        <p:spPr>
          <a:xfrm>
            <a:off x="5053552" y="2302181"/>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5"/>
          <p:cNvSpPr/>
          <p:nvPr/>
        </p:nvSpPr>
        <p:spPr>
          <a:xfrm>
            <a:off x="5053552" y="4007656"/>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5"/>
          <p:cNvSpPr/>
          <p:nvPr/>
        </p:nvSpPr>
        <p:spPr>
          <a:xfrm>
            <a:off x="5053552" y="3408556"/>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5"/>
          <p:cNvSpPr/>
          <p:nvPr/>
        </p:nvSpPr>
        <p:spPr>
          <a:xfrm>
            <a:off x="5053552" y="2855369"/>
            <a:ext cx="398796" cy="398787"/>
          </a:xfrm>
          <a:custGeom>
            <a:rect b="b" l="l" r="r" t="t"/>
            <a:pathLst>
              <a:path extrusionOk="0" h="42731" w="42732">
                <a:moveTo>
                  <a:pt x="30894" y="10829"/>
                </a:moveTo>
                <a:lnTo>
                  <a:pt x="34699" y="14602"/>
                </a:lnTo>
                <a:lnTo>
                  <a:pt x="18081" y="31219"/>
                </a:lnTo>
                <a:lnTo>
                  <a:pt x="8228" y="21398"/>
                </a:lnTo>
                <a:lnTo>
                  <a:pt x="12000" y="17626"/>
                </a:lnTo>
                <a:lnTo>
                  <a:pt x="18081" y="23675"/>
                </a:lnTo>
                <a:lnTo>
                  <a:pt x="30894" y="10829"/>
                </a:lnTo>
                <a:close/>
                <a:moveTo>
                  <a:pt x="21366" y="0"/>
                </a:moveTo>
                <a:cubicBezTo>
                  <a:pt x="9594" y="0"/>
                  <a:pt x="0" y="9561"/>
                  <a:pt x="0" y="21366"/>
                </a:cubicBezTo>
                <a:cubicBezTo>
                  <a:pt x="0" y="33170"/>
                  <a:pt x="9594" y="42731"/>
                  <a:pt x="21366" y="42731"/>
                </a:cubicBezTo>
                <a:cubicBezTo>
                  <a:pt x="33170" y="42731"/>
                  <a:pt x="42731" y="33170"/>
                  <a:pt x="42731" y="21366"/>
                </a:cubicBezTo>
                <a:cubicBezTo>
                  <a:pt x="42731" y="9561"/>
                  <a:pt x="33170" y="0"/>
                  <a:pt x="2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3" name="Shape 643"/>
        <p:cNvGrpSpPr/>
        <p:nvPr/>
      </p:nvGrpSpPr>
      <p:grpSpPr>
        <a:xfrm>
          <a:off x="0" y="0"/>
          <a:ext cx="0" cy="0"/>
          <a:chOff x="0" y="0"/>
          <a:chExt cx="0" cy="0"/>
        </a:xfrm>
      </p:grpSpPr>
      <p:sp>
        <p:nvSpPr>
          <p:cNvPr id="644" name="Google Shape;644;p66"/>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6000"/>
              <a:t>THANK </a:t>
            </a:r>
            <a:endParaRPr sz="6000"/>
          </a:p>
          <a:p>
            <a:pPr indent="0" lvl="0" marL="0" rtl="0" algn="l">
              <a:spcBef>
                <a:spcPts val="0"/>
              </a:spcBef>
              <a:spcAft>
                <a:spcPts val="0"/>
              </a:spcAft>
              <a:buClr>
                <a:schemeClr val="dk2"/>
              </a:buClr>
              <a:buSzPts val="1100"/>
              <a:buFont typeface="Arial"/>
              <a:buNone/>
            </a:pPr>
            <a:r>
              <a:rPr lang="en" sz="6000"/>
              <a:t>YOU</a:t>
            </a:r>
            <a:endParaRPr sz="6000"/>
          </a:p>
          <a:p>
            <a:pPr indent="0" lvl="0" marL="0" rtl="0" algn="l">
              <a:spcBef>
                <a:spcPts val="0"/>
              </a:spcBef>
              <a:spcAft>
                <a:spcPts val="0"/>
              </a:spcAft>
              <a:buNone/>
            </a:pPr>
            <a:r>
              <a:t/>
            </a:r>
            <a:endParaRPr/>
          </a:p>
        </p:txBody>
      </p:sp>
      <p:pic>
        <p:nvPicPr>
          <p:cNvPr id="645" name="Google Shape;645;p66"/>
          <p:cNvPicPr preferRelativeResize="0"/>
          <p:nvPr/>
        </p:nvPicPr>
        <p:blipFill rotWithShape="1">
          <a:blip r:embed="rId3">
            <a:alphaModFix/>
          </a:blip>
          <a:srcRect b="0" l="34791" r="12646" t="0"/>
          <a:stretch/>
        </p:blipFill>
        <p:spPr>
          <a:xfrm>
            <a:off x="5088723" y="0"/>
            <a:ext cx="4055278" cy="5143502"/>
          </a:xfrm>
          <a:prstGeom prst="rect">
            <a:avLst/>
          </a:prstGeom>
          <a:noFill/>
          <a:ln>
            <a:noFill/>
          </a:ln>
        </p:spPr>
      </p:pic>
      <p:sp>
        <p:nvSpPr>
          <p:cNvPr id="646" name="Google Shape;646;p66"/>
          <p:cNvSpPr txBox="1"/>
          <p:nvPr/>
        </p:nvSpPr>
        <p:spPr>
          <a:xfrm>
            <a:off x="892975" y="2190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bel"/>
                <a:ea typeface="Abel"/>
                <a:cs typeface="Abel"/>
                <a:sym typeface="Abel"/>
              </a:rPr>
              <a:t>Questions &amp; Suggestions please!</a:t>
            </a:r>
            <a:endParaRPr b="1">
              <a:solidFill>
                <a:schemeClr val="dk2"/>
              </a:solidFill>
              <a:latin typeface="Abel"/>
              <a:ea typeface="Abel"/>
              <a:cs typeface="Abel"/>
              <a:sym typeface="Abel"/>
            </a:endParaRPr>
          </a:p>
          <a:p>
            <a:pPr indent="0" lvl="0" marL="0" rtl="0" algn="l">
              <a:spcBef>
                <a:spcPts val="0"/>
              </a:spcBef>
              <a:spcAft>
                <a:spcPts val="0"/>
              </a:spcAft>
              <a:buNone/>
            </a:pPr>
            <a:r>
              <a:t/>
            </a:r>
            <a:endParaRPr b="1">
              <a:solidFill>
                <a:schemeClr val="dk2"/>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4" name="Shape 194"/>
        <p:cNvGrpSpPr/>
        <p:nvPr/>
      </p:nvGrpSpPr>
      <p:grpSpPr>
        <a:xfrm>
          <a:off x="0" y="0"/>
          <a:ext cx="0" cy="0"/>
          <a:chOff x="0" y="0"/>
          <a:chExt cx="0" cy="0"/>
        </a:xfrm>
      </p:grpSpPr>
      <p:cxnSp>
        <p:nvCxnSpPr>
          <p:cNvPr id="195" name="Google Shape;195;p35"/>
          <p:cNvCxnSpPr/>
          <p:nvPr/>
        </p:nvCxnSpPr>
        <p:spPr>
          <a:xfrm>
            <a:off x="713225" y="1517788"/>
            <a:ext cx="1715700" cy="0"/>
          </a:xfrm>
          <a:prstGeom prst="straightConnector1">
            <a:avLst/>
          </a:prstGeom>
          <a:noFill/>
          <a:ln cap="flat" cmpd="sng" w="9525">
            <a:solidFill>
              <a:schemeClr val="dk2"/>
            </a:solidFill>
            <a:prstDash val="solid"/>
            <a:round/>
            <a:headEnd len="med" w="med" type="none"/>
            <a:tailEnd len="med" w="med" type="none"/>
          </a:ln>
        </p:spPr>
      </p:cxnSp>
      <p:sp>
        <p:nvSpPr>
          <p:cNvPr id="196" name="Google Shape;196;p35"/>
          <p:cNvSpPr txBox="1"/>
          <p:nvPr>
            <p:ph idx="1" type="subTitle"/>
          </p:nvPr>
        </p:nvSpPr>
        <p:spPr>
          <a:xfrm>
            <a:off x="5825975" y="2219425"/>
            <a:ext cx="3264300" cy="277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We are the same team that successfully created </a:t>
            </a:r>
            <a:r>
              <a:rPr b="1" lang="en"/>
              <a:t>bookmySeva.co</a:t>
            </a:r>
            <a:r>
              <a:rPr lang="en"/>
              <a:t>, </a:t>
            </a:r>
            <a:r>
              <a:rPr lang="en"/>
              <a:t>a django-based Web Application aimed at making basic human services available at one click following agile software development principles</a:t>
            </a:r>
            <a:endParaRPr/>
          </a:p>
          <a:p>
            <a:pPr indent="0" lvl="0" marL="0" rtl="0" algn="just">
              <a:spcBef>
                <a:spcPts val="1600"/>
              </a:spcBef>
              <a:spcAft>
                <a:spcPts val="1600"/>
              </a:spcAft>
              <a:buNone/>
            </a:pPr>
            <a:r>
              <a:rPr lang="en"/>
              <a:t>With the same </a:t>
            </a:r>
            <a:r>
              <a:rPr lang="en"/>
              <a:t>enthusiasm and zeal</a:t>
            </a:r>
            <a:r>
              <a:rPr lang="en"/>
              <a:t>, our team has achieved some of the toughest and challenging endeavours ahead to showcase the web development skills each one of us possesses and bring better tech-products into the fashion industry.</a:t>
            </a:r>
            <a:endParaRPr/>
          </a:p>
        </p:txBody>
      </p:sp>
      <p:pic>
        <p:nvPicPr>
          <p:cNvPr id="197" name="Google Shape;197;p35"/>
          <p:cNvPicPr preferRelativeResize="0"/>
          <p:nvPr/>
        </p:nvPicPr>
        <p:blipFill>
          <a:blip r:embed="rId3">
            <a:alphaModFix/>
          </a:blip>
          <a:stretch>
            <a:fillRect/>
          </a:stretch>
        </p:blipFill>
        <p:spPr>
          <a:xfrm>
            <a:off x="4579500" y="75475"/>
            <a:ext cx="4395300" cy="2003100"/>
          </a:xfrm>
          <a:prstGeom prst="rect">
            <a:avLst/>
          </a:prstGeom>
          <a:noFill/>
          <a:ln>
            <a:noFill/>
          </a:ln>
        </p:spPr>
      </p:pic>
      <p:pic>
        <p:nvPicPr>
          <p:cNvPr id="198" name="Google Shape;198;p35"/>
          <p:cNvPicPr preferRelativeResize="0"/>
          <p:nvPr/>
        </p:nvPicPr>
        <p:blipFill rotWithShape="1">
          <a:blip r:embed="rId4">
            <a:alphaModFix/>
          </a:blip>
          <a:srcRect b="0" l="0" r="0" t="11095"/>
          <a:stretch/>
        </p:blipFill>
        <p:spPr>
          <a:xfrm>
            <a:off x="144435" y="2219425"/>
            <a:ext cx="5541000" cy="2771100"/>
          </a:xfrm>
          <a:prstGeom prst="rect">
            <a:avLst/>
          </a:prstGeom>
          <a:noFill/>
          <a:ln>
            <a:noFill/>
          </a:ln>
          <a:effectLst>
            <a:outerShdw blurRad="57150" rotWithShape="0" algn="bl" dir="5400000" dist="19050">
              <a:srgbClr val="000000">
                <a:alpha val="50000"/>
              </a:srgbClr>
            </a:outerShdw>
          </a:effectLst>
        </p:spPr>
      </p:pic>
      <p:sp>
        <p:nvSpPr>
          <p:cNvPr id="199" name="Google Shape;199;p35"/>
          <p:cNvSpPr txBox="1"/>
          <p:nvPr>
            <p:ph type="title"/>
          </p:nvPr>
        </p:nvSpPr>
        <p:spPr>
          <a:xfrm>
            <a:off x="713225" y="539500"/>
            <a:ext cx="34977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3" name="Shape 203"/>
        <p:cNvGrpSpPr/>
        <p:nvPr/>
      </p:nvGrpSpPr>
      <p:grpSpPr>
        <a:xfrm>
          <a:off x="0" y="0"/>
          <a:ext cx="0" cy="0"/>
          <a:chOff x="0" y="0"/>
          <a:chExt cx="0" cy="0"/>
        </a:xfrm>
      </p:grpSpPr>
      <p:cxnSp>
        <p:nvCxnSpPr>
          <p:cNvPr id="204" name="Google Shape;204;p36"/>
          <p:cNvCxnSpPr/>
          <p:nvPr/>
        </p:nvCxnSpPr>
        <p:spPr>
          <a:xfrm>
            <a:off x="1178500" y="1672941"/>
            <a:ext cx="171570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6"/>
          <p:cNvCxnSpPr/>
          <p:nvPr/>
        </p:nvCxnSpPr>
        <p:spPr>
          <a:xfrm>
            <a:off x="5080700" y="1672941"/>
            <a:ext cx="1715700" cy="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36"/>
          <p:cNvCxnSpPr/>
          <p:nvPr/>
        </p:nvCxnSpPr>
        <p:spPr>
          <a:xfrm>
            <a:off x="4572000" y="1332075"/>
            <a:ext cx="4800" cy="3171000"/>
          </a:xfrm>
          <a:prstGeom prst="straightConnector1">
            <a:avLst/>
          </a:prstGeom>
          <a:noFill/>
          <a:ln cap="flat" cmpd="sng" w="9525">
            <a:solidFill>
              <a:schemeClr val="dk2"/>
            </a:solidFill>
            <a:prstDash val="solid"/>
            <a:round/>
            <a:headEnd len="med" w="med" type="none"/>
            <a:tailEnd len="med" w="med" type="none"/>
          </a:ln>
        </p:spPr>
      </p:cxnSp>
      <p:sp>
        <p:nvSpPr>
          <p:cNvPr id="207" name="Google Shape;207;p36"/>
          <p:cNvSpPr txBox="1"/>
          <p:nvPr>
            <p:ph type="title"/>
          </p:nvPr>
        </p:nvSpPr>
        <p:spPr>
          <a:xfrm>
            <a:off x="1178500" y="1031975"/>
            <a:ext cx="28896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MISSION</a:t>
            </a:r>
            <a:endParaRPr/>
          </a:p>
        </p:txBody>
      </p:sp>
      <p:sp>
        <p:nvSpPr>
          <p:cNvPr id="208" name="Google Shape;208;p36"/>
          <p:cNvSpPr txBox="1"/>
          <p:nvPr>
            <p:ph idx="1" type="subTitle"/>
          </p:nvPr>
        </p:nvSpPr>
        <p:spPr>
          <a:xfrm>
            <a:off x="1178500" y="1770025"/>
            <a:ext cx="2747400" cy="25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on a </a:t>
            </a:r>
            <a:r>
              <a:rPr lang="en"/>
              <a:t>grand customer-oriented</a:t>
            </a:r>
            <a:r>
              <a:rPr lang="en"/>
              <a:t> mission to build a never-seen-before</a:t>
            </a:r>
            <a:endParaRPr/>
          </a:p>
          <a:p>
            <a:pPr indent="0" lvl="0" marL="0" rtl="0" algn="l">
              <a:lnSpc>
                <a:spcPct val="150000"/>
              </a:lnSpc>
              <a:spcBef>
                <a:spcPts val="0"/>
              </a:spcBef>
              <a:spcAft>
                <a:spcPts val="0"/>
              </a:spcAft>
              <a:buNone/>
            </a:pPr>
            <a:r>
              <a:rPr lang="en"/>
              <a:t>universal fashion web app that can:</a:t>
            </a:r>
            <a:endParaRPr/>
          </a:p>
          <a:p>
            <a:pPr indent="-317500" lvl="0" marL="457200" rtl="0" algn="l">
              <a:spcBef>
                <a:spcPts val="0"/>
              </a:spcBef>
              <a:spcAft>
                <a:spcPts val="0"/>
              </a:spcAft>
              <a:buClr>
                <a:schemeClr val="dk1"/>
              </a:buClr>
              <a:buSzPts val="1400"/>
              <a:buChar char="●"/>
            </a:pPr>
            <a:r>
              <a:rPr lang="en"/>
              <a:t>Let you get</a:t>
            </a:r>
            <a:r>
              <a:rPr lang="en"/>
              <a:t> fashion products based on personal choices with great User Experience.</a:t>
            </a:r>
            <a:endParaRPr/>
          </a:p>
          <a:p>
            <a:pPr indent="-317500" lvl="0" marL="457200" rtl="0" algn="l">
              <a:spcBef>
                <a:spcPts val="0"/>
              </a:spcBef>
              <a:spcAft>
                <a:spcPts val="0"/>
              </a:spcAft>
              <a:buClr>
                <a:schemeClr val="dk1"/>
              </a:buClr>
              <a:buSzPts val="1400"/>
              <a:buChar char="●"/>
            </a:pPr>
            <a:r>
              <a:rPr lang="en"/>
              <a:t>Help you donate your worn out fashion products for recycling as a green initiative.</a:t>
            </a:r>
            <a:endParaRPr/>
          </a:p>
          <a:p>
            <a:pPr indent="-317500" lvl="0" marL="457200" rtl="0" algn="l">
              <a:spcBef>
                <a:spcPts val="0"/>
              </a:spcBef>
              <a:spcAft>
                <a:spcPts val="0"/>
              </a:spcAft>
              <a:buClr>
                <a:schemeClr val="dk1"/>
              </a:buClr>
              <a:buSzPts val="1400"/>
              <a:buChar char="●"/>
            </a:pPr>
            <a:r>
              <a:rPr lang="en"/>
              <a:t>Help you find and buy wide range of categories of fashion apparel and authentic clothes based on your interest.</a:t>
            </a:r>
            <a:endParaRPr/>
          </a:p>
        </p:txBody>
      </p:sp>
      <p:sp>
        <p:nvSpPr>
          <p:cNvPr id="209" name="Google Shape;209;p36"/>
          <p:cNvSpPr txBox="1"/>
          <p:nvPr>
            <p:ph idx="2" type="title"/>
          </p:nvPr>
        </p:nvSpPr>
        <p:spPr>
          <a:xfrm>
            <a:off x="5080700" y="1031975"/>
            <a:ext cx="28896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VISION</a:t>
            </a:r>
            <a:endParaRPr/>
          </a:p>
        </p:txBody>
      </p:sp>
      <p:sp>
        <p:nvSpPr>
          <p:cNvPr id="210" name="Google Shape;210;p36"/>
          <p:cNvSpPr txBox="1"/>
          <p:nvPr>
            <p:ph idx="3" type="subTitle"/>
          </p:nvPr>
        </p:nvSpPr>
        <p:spPr>
          <a:xfrm>
            <a:off x="5037800" y="1822500"/>
            <a:ext cx="2975400" cy="2591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We strive to serve the best product in fashion-knit and fashion outerwear by empowering innovation and design to provide total customer satisfaction.</a:t>
            </a:r>
            <a:endParaRPr/>
          </a:p>
          <a:p>
            <a:pPr indent="-317500" lvl="0" marL="457200" rtl="0" algn="l">
              <a:spcBef>
                <a:spcPts val="0"/>
              </a:spcBef>
              <a:spcAft>
                <a:spcPts val="0"/>
              </a:spcAft>
              <a:buClr>
                <a:schemeClr val="dk1"/>
              </a:buClr>
              <a:buSzPts val="1400"/>
              <a:buChar char="●"/>
            </a:pPr>
            <a:r>
              <a:rPr lang="en"/>
              <a:t>To innovate and provide best-value products and services to the customers.</a:t>
            </a:r>
            <a:endParaRPr/>
          </a:p>
          <a:p>
            <a:pPr indent="-317500" lvl="0" marL="457200" rtl="0" algn="l">
              <a:spcBef>
                <a:spcPts val="0"/>
              </a:spcBef>
              <a:spcAft>
                <a:spcPts val="0"/>
              </a:spcAft>
              <a:buClr>
                <a:schemeClr val="dk1"/>
              </a:buClr>
              <a:buSzPts val="1400"/>
              <a:buChar char="●"/>
            </a:pPr>
            <a:r>
              <a:rPr lang="en"/>
              <a:t>To make a difference through our product design and stay ahead of market changes with the latest technology.</a:t>
            </a:r>
            <a:endParaRPr/>
          </a:p>
        </p:txBody>
      </p:sp>
      <p:grpSp>
        <p:nvGrpSpPr>
          <p:cNvPr id="211" name="Google Shape;211;p36"/>
          <p:cNvGrpSpPr/>
          <p:nvPr/>
        </p:nvGrpSpPr>
        <p:grpSpPr>
          <a:xfrm>
            <a:off x="894903" y="2683921"/>
            <a:ext cx="388619" cy="423546"/>
            <a:chOff x="5455075" y="2990800"/>
            <a:chExt cx="649213" cy="649212"/>
          </a:xfrm>
        </p:grpSpPr>
        <p:sp>
          <p:nvSpPr>
            <p:cNvPr id="212" name="Google Shape;212;p36"/>
            <p:cNvSpPr/>
            <p:nvPr/>
          </p:nvSpPr>
          <p:spPr>
            <a:xfrm>
              <a:off x="5658344" y="2990800"/>
              <a:ext cx="128223" cy="128242"/>
            </a:xfrm>
            <a:custGeom>
              <a:rect b="b" l="l" r="r" t="t"/>
              <a:pathLst>
                <a:path extrusionOk="0" h="6668" w="6667">
                  <a:moveTo>
                    <a:pt x="3252" y="1"/>
                  </a:moveTo>
                  <a:lnTo>
                    <a:pt x="0" y="3253"/>
                  </a:lnTo>
                  <a:lnTo>
                    <a:pt x="3415" y="6667"/>
                  </a:lnTo>
                  <a:lnTo>
                    <a:pt x="6667" y="3415"/>
                  </a:lnTo>
                  <a:lnTo>
                    <a:pt x="32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5750910" y="3083365"/>
              <a:ext cx="353378" cy="353397"/>
            </a:xfrm>
            <a:custGeom>
              <a:rect b="b" l="l" r="r" t="t"/>
              <a:pathLst>
                <a:path extrusionOk="0" h="18375" w="18374">
                  <a:moveTo>
                    <a:pt x="3252" y="1"/>
                  </a:moveTo>
                  <a:lnTo>
                    <a:pt x="0" y="3285"/>
                  </a:lnTo>
                  <a:lnTo>
                    <a:pt x="15089" y="18374"/>
                  </a:lnTo>
                  <a:lnTo>
                    <a:pt x="18374" y="18374"/>
                  </a:lnTo>
                  <a:lnTo>
                    <a:pt x="18374" y="15122"/>
                  </a:lnTo>
                  <a:lnTo>
                    <a:pt x="32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p:nvPr/>
          </p:nvSpPr>
          <p:spPr>
            <a:xfrm>
              <a:off x="5455075" y="3030207"/>
              <a:ext cx="609824" cy="609805"/>
            </a:xfrm>
            <a:custGeom>
              <a:rect b="b" l="l" r="r" t="t"/>
              <a:pathLst>
                <a:path extrusionOk="0" h="31707" w="31708">
                  <a:moveTo>
                    <a:pt x="5919" y="14309"/>
                  </a:moveTo>
                  <a:lnTo>
                    <a:pt x="17398" y="25756"/>
                  </a:lnTo>
                  <a:lnTo>
                    <a:pt x="5919" y="25756"/>
                  </a:lnTo>
                  <a:lnTo>
                    <a:pt x="5919" y="14309"/>
                  </a:lnTo>
                  <a:close/>
                  <a:moveTo>
                    <a:pt x="0" y="0"/>
                  </a:moveTo>
                  <a:lnTo>
                    <a:pt x="0" y="31707"/>
                  </a:lnTo>
                  <a:lnTo>
                    <a:pt x="31707" y="3170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6"/>
          <p:cNvGrpSpPr/>
          <p:nvPr/>
        </p:nvGrpSpPr>
        <p:grpSpPr>
          <a:xfrm>
            <a:off x="3970666" y="3228662"/>
            <a:ext cx="388622" cy="423549"/>
            <a:chOff x="4820425" y="1329900"/>
            <a:chExt cx="70175" cy="70350"/>
          </a:xfrm>
        </p:grpSpPr>
        <p:sp>
          <p:nvSpPr>
            <p:cNvPr id="216" name="Google Shape;216;p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6"/>
          <p:cNvSpPr/>
          <p:nvPr/>
        </p:nvSpPr>
        <p:spPr>
          <a:xfrm flipH="1">
            <a:off x="894909" y="3927098"/>
            <a:ext cx="228141" cy="342576"/>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3B55"/>
              </a:solidFill>
            </a:endParaRPr>
          </a:p>
        </p:txBody>
      </p:sp>
      <p:grpSp>
        <p:nvGrpSpPr>
          <p:cNvPr id="221" name="Google Shape;221;p36"/>
          <p:cNvGrpSpPr/>
          <p:nvPr/>
        </p:nvGrpSpPr>
        <p:grpSpPr>
          <a:xfrm>
            <a:off x="7970306" y="1887270"/>
            <a:ext cx="799565" cy="670282"/>
            <a:chOff x="7617850" y="2063282"/>
            <a:chExt cx="799565" cy="670282"/>
          </a:xfrm>
        </p:grpSpPr>
        <p:cxnSp>
          <p:nvCxnSpPr>
            <p:cNvPr id="222" name="Google Shape;222;p3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23" name="Google Shape;223;p3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24" name="Google Shape;224;p3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25" name="Google Shape;225;p3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226" name="Google Shape;226;p3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227" name="Google Shape;227;p3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228" name="Google Shape;228;p36"/>
            <p:cNvGrpSpPr/>
            <p:nvPr/>
          </p:nvGrpSpPr>
          <p:grpSpPr>
            <a:xfrm>
              <a:off x="7734309" y="2063282"/>
              <a:ext cx="570957" cy="620095"/>
              <a:chOff x="7734309" y="2063282"/>
              <a:chExt cx="570957" cy="620095"/>
            </a:xfrm>
          </p:grpSpPr>
          <p:grpSp>
            <p:nvGrpSpPr>
              <p:cNvPr id="229" name="Google Shape;229;p36"/>
              <p:cNvGrpSpPr/>
              <p:nvPr/>
            </p:nvGrpSpPr>
            <p:grpSpPr>
              <a:xfrm>
                <a:off x="8031573" y="2063282"/>
                <a:ext cx="273693" cy="620095"/>
                <a:chOff x="8031573" y="2063282"/>
                <a:chExt cx="273693" cy="620095"/>
              </a:xfrm>
            </p:grpSpPr>
            <p:sp>
              <p:nvSpPr>
                <p:cNvPr id="230" name="Google Shape;230;p3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6"/>
              <p:cNvGrpSpPr/>
              <p:nvPr/>
            </p:nvGrpSpPr>
            <p:grpSpPr>
              <a:xfrm flipH="1">
                <a:off x="7734309" y="2063282"/>
                <a:ext cx="273693" cy="620095"/>
                <a:chOff x="8031573" y="2063282"/>
                <a:chExt cx="273693" cy="620095"/>
              </a:xfrm>
            </p:grpSpPr>
            <p:sp>
              <p:nvSpPr>
                <p:cNvPr id="235" name="Google Shape;235;p3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9" name="Google Shape;239;p36"/>
          <p:cNvGrpSpPr/>
          <p:nvPr/>
        </p:nvGrpSpPr>
        <p:grpSpPr>
          <a:xfrm>
            <a:off x="8280859" y="3023092"/>
            <a:ext cx="178471" cy="423566"/>
            <a:chOff x="8615101" y="3738687"/>
            <a:chExt cx="207573" cy="320956"/>
          </a:xfrm>
        </p:grpSpPr>
        <p:sp>
          <p:nvSpPr>
            <p:cNvPr id="240" name="Google Shape;240;p36"/>
            <p:cNvSpPr/>
            <p:nvPr/>
          </p:nvSpPr>
          <p:spPr>
            <a:xfrm>
              <a:off x="8647151"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36"/>
          <p:cNvGrpSpPr/>
          <p:nvPr/>
        </p:nvGrpSpPr>
        <p:grpSpPr>
          <a:xfrm>
            <a:off x="7970378" y="3725668"/>
            <a:ext cx="799421" cy="544001"/>
            <a:chOff x="548861" y="389676"/>
            <a:chExt cx="3843371" cy="2390163"/>
          </a:xfrm>
        </p:grpSpPr>
        <p:cxnSp>
          <p:nvCxnSpPr>
            <p:cNvPr id="244" name="Google Shape;244;p36"/>
            <p:cNvCxnSpPr/>
            <p:nvPr/>
          </p:nvCxnSpPr>
          <p:spPr>
            <a:xfrm rot="-5400000">
              <a:off x="3512875" y="1892300"/>
              <a:ext cx="690300" cy="7422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245" name="Google Shape;245;p3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246" name="Google Shape;246;p36"/>
            <p:cNvCxnSpPr/>
            <p:nvPr/>
          </p:nvCxnSpPr>
          <p:spPr>
            <a:xfrm>
              <a:off x="2725450" y="576000"/>
              <a:ext cx="1410600" cy="2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247" name="Google Shape;247;p3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248" name="Google Shape;248;p3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249" name="Google Shape;249;p3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36"/>
            <p:cNvCxnSpPr/>
            <p:nvPr/>
          </p:nvCxnSpPr>
          <p:spPr>
            <a:xfrm>
              <a:off x="2725450" y="2609025"/>
              <a:ext cx="1416000" cy="21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251" name="Google Shape;251;p3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0" name="Shape 260"/>
        <p:cNvGrpSpPr/>
        <p:nvPr/>
      </p:nvGrpSpPr>
      <p:grpSpPr>
        <a:xfrm>
          <a:off x="0" y="0"/>
          <a:ext cx="0" cy="0"/>
          <a:chOff x="0" y="0"/>
          <a:chExt cx="0" cy="0"/>
        </a:xfrm>
      </p:grpSpPr>
      <p:cxnSp>
        <p:nvCxnSpPr>
          <p:cNvPr id="261" name="Google Shape;261;p37"/>
          <p:cNvCxnSpPr/>
          <p:nvPr/>
        </p:nvCxnSpPr>
        <p:spPr>
          <a:xfrm flipH="1">
            <a:off x="3275025" y="1495025"/>
            <a:ext cx="16800" cy="31971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7"/>
          <p:cNvCxnSpPr/>
          <p:nvPr/>
        </p:nvCxnSpPr>
        <p:spPr>
          <a:xfrm>
            <a:off x="5861300" y="1495025"/>
            <a:ext cx="6600" cy="32181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37"/>
          <p:cNvSpPr txBox="1"/>
          <p:nvPr>
            <p:ph type="title"/>
          </p:nvPr>
        </p:nvSpPr>
        <p:spPr>
          <a:xfrm>
            <a:off x="713225" y="539500"/>
            <a:ext cx="7717500" cy="5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FEATURES </a:t>
            </a:r>
            <a:endParaRPr/>
          </a:p>
        </p:txBody>
      </p:sp>
      <p:sp>
        <p:nvSpPr>
          <p:cNvPr id="264" name="Google Shape;264;p37"/>
          <p:cNvSpPr txBox="1"/>
          <p:nvPr>
            <p:ph idx="1" type="subTitle"/>
          </p:nvPr>
        </p:nvSpPr>
        <p:spPr>
          <a:xfrm>
            <a:off x="1000000" y="3299975"/>
            <a:ext cx="2014200" cy="120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have made good use of react components to derive aesthetic design solutions which is well also well </a:t>
            </a:r>
            <a:r>
              <a:rPr lang="en"/>
              <a:t>supported</a:t>
            </a:r>
            <a:r>
              <a:rPr lang="en"/>
              <a:t> by Chakra UI</a:t>
            </a:r>
            <a:endParaRPr/>
          </a:p>
        </p:txBody>
      </p:sp>
      <p:sp>
        <p:nvSpPr>
          <p:cNvPr id="265" name="Google Shape;265;p37"/>
          <p:cNvSpPr txBox="1"/>
          <p:nvPr>
            <p:ph idx="2" type="subTitle"/>
          </p:nvPr>
        </p:nvSpPr>
        <p:spPr>
          <a:xfrm>
            <a:off x="1060298" y="2704975"/>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Best Front End Design</a:t>
            </a:r>
            <a:endParaRPr/>
          </a:p>
        </p:txBody>
      </p:sp>
      <p:sp>
        <p:nvSpPr>
          <p:cNvPr id="266" name="Google Shape;266;p37"/>
          <p:cNvSpPr txBox="1"/>
          <p:nvPr>
            <p:ph idx="3" type="subTitle"/>
          </p:nvPr>
        </p:nvSpPr>
        <p:spPr>
          <a:xfrm>
            <a:off x="6199225" y="3412500"/>
            <a:ext cx="1967400" cy="10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are making use of the most </a:t>
            </a:r>
            <a:r>
              <a:rPr lang="en"/>
              <a:t>trending tech stack in the web development industry which is not just limited to MERN stack</a:t>
            </a:r>
            <a:endParaRPr/>
          </a:p>
        </p:txBody>
      </p:sp>
      <p:sp>
        <p:nvSpPr>
          <p:cNvPr id="267" name="Google Shape;267;p37"/>
          <p:cNvSpPr txBox="1"/>
          <p:nvPr>
            <p:ph idx="4" type="subTitle"/>
          </p:nvPr>
        </p:nvSpPr>
        <p:spPr>
          <a:xfrm>
            <a:off x="6199250" y="2547775"/>
            <a:ext cx="2387400" cy="64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Latest Technologies involved.</a:t>
            </a:r>
            <a:endParaRPr/>
          </a:p>
        </p:txBody>
      </p:sp>
      <p:sp>
        <p:nvSpPr>
          <p:cNvPr id="268" name="Google Shape;268;p37"/>
          <p:cNvSpPr txBox="1"/>
          <p:nvPr>
            <p:ph idx="5" type="subTitle"/>
          </p:nvPr>
        </p:nvSpPr>
        <p:spPr>
          <a:xfrm>
            <a:off x="3629763" y="3364025"/>
            <a:ext cx="1893600" cy="10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With latest libraries </a:t>
            </a:r>
            <a:r>
              <a:rPr lang="en"/>
              <a:t>and</a:t>
            </a:r>
            <a:r>
              <a:rPr lang="en"/>
              <a:t> frameworks, at par with the likes of next.js we have made sure customers don’t have to wait a sec!</a:t>
            </a:r>
            <a:endParaRPr/>
          </a:p>
        </p:txBody>
      </p:sp>
      <p:sp>
        <p:nvSpPr>
          <p:cNvPr id="269" name="Google Shape;269;p37"/>
          <p:cNvSpPr txBox="1"/>
          <p:nvPr>
            <p:ph idx="6" type="subTitle"/>
          </p:nvPr>
        </p:nvSpPr>
        <p:spPr>
          <a:xfrm>
            <a:off x="3540800" y="2547775"/>
            <a:ext cx="2157300" cy="64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Great</a:t>
            </a:r>
            <a:endParaRPr/>
          </a:p>
          <a:p>
            <a:pPr indent="0" lvl="0" marL="0" rtl="0" algn="l">
              <a:spcBef>
                <a:spcPts val="0"/>
              </a:spcBef>
              <a:spcAft>
                <a:spcPts val="0"/>
              </a:spcAft>
              <a:buNone/>
            </a:pPr>
            <a:r>
              <a:rPr lang="en"/>
              <a:t>Performance</a:t>
            </a:r>
            <a:endParaRPr/>
          </a:p>
        </p:txBody>
      </p:sp>
      <p:grpSp>
        <p:nvGrpSpPr>
          <p:cNvPr id="270" name="Google Shape;270;p37"/>
          <p:cNvGrpSpPr/>
          <p:nvPr/>
        </p:nvGrpSpPr>
        <p:grpSpPr>
          <a:xfrm>
            <a:off x="6199246" y="1787122"/>
            <a:ext cx="2014042" cy="473512"/>
            <a:chOff x="1808063" y="4294338"/>
            <a:chExt cx="3370782" cy="721817"/>
          </a:xfrm>
        </p:grpSpPr>
        <p:sp>
          <p:nvSpPr>
            <p:cNvPr id="271" name="Google Shape;271;p3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7"/>
          <p:cNvGrpSpPr/>
          <p:nvPr/>
        </p:nvGrpSpPr>
        <p:grpSpPr>
          <a:xfrm>
            <a:off x="3671738" y="1761206"/>
            <a:ext cx="1675129" cy="525345"/>
            <a:chOff x="5194708" y="3484366"/>
            <a:chExt cx="3148148" cy="987304"/>
          </a:xfrm>
        </p:grpSpPr>
        <p:grpSp>
          <p:nvGrpSpPr>
            <p:cNvPr id="282" name="Google Shape;282;p37"/>
            <p:cNvGrpSpPr/>
            <p:nvPr/>
          </p:nvGrpSpPr>
          <p:grpSpPr>
            <a:xfrm>
              <a:off x="7531521" y="3484366"/>
              <a:ext cx="811335" cy="987304"/>
              <a:chOff x="3379425" y="1617275"/>
              <a:chExt cx="1090650" cy="1327200"/>
            </a:xfrm>
          </p:grpSpPr>
          <p:sp>
            <p:nvSpPr>
              <p:cNvPr id="283" name="Google Shape;283;p3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7"/>
            <p:cNvGrpSpPr/>
            <p:nvPr/>
          </p:nvGrpSpPr>
          <p:grpSpPr>
            <a:xfrm>
              <a:off x="6752546" y="3484366"/>
              <a:ext cx="811428" cy="987304"/>
              <a:chOff x="2332275" y="1617275"/>
              <a:chExt cx="1090775" cy="1327200"/>
            </a:xfrm>
          </p:grpSpPr>
          <p:sp>
            <p:nvSpPr>
              <p:cNvPr id="287" name="Google Shape;287;p3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7"/>
            <p:cNvGrpSpPr/>
            <p:nvPr/>
          </p:nvGrpSpPr>
          <p:grpSpPr>
            <a:xfrm>
              <a:off x="5973664" y="3484366"/>
              <a:ext cx="811335" cy="987304"/>
              <a:chOff x="1285250" y="1617275"/>
              <a:chExt cx="1090650" cy="1327200"/>
            </a:xfrm>
          </p:grpSpPr>
          <p:sp>
            <p:nvSpPr>
              <p:cNvPr id="291" name="Google Shape;291;p3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7"/>
            <p:cNvGrpSpPr/>
            <p:nvPr/>
          </p:nvGrpSpPr>
          <p:grpSpPr>
            <a:xfrm>
              <a:off x="5194708" y="3484366"/>
              <a:ext cx="811409" cy="987304"/>
              <a:chOff x="238125" y="1617275"/>
              <a:chExt cx="1090750" cy="1327200"/>
            </a:xfrm>
          </p:grpSpPr>
          <p:sp>
            <p:nvSpPr>
              <p:cNvPr id="295" name="Google Shape;295;p3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 name="Google Shape;298;p37"/>
          <p:cNvGrpSpPr/>
          <p:nvPr/>
        </p:nvGrpSpPr>
        <p:grpSpPr>
          <a:xfrm>
            <a:off x="1406575" y="1582236"/>
            <a:ext cx="795175" cy="827690"/>
            <a:chOff x="2496269" y="1171698"/>
            <a:chExt cx="761953" cy="799392"/>
          </a:xfrm>
        </p:grpSpPr>
        <p:grpSp>
          <p:nvGrpSpPr>
            <p:cNvPr id="299" name="Google Shape;299;p37"/>
            <p:cNvGrpSpPr/>
            <p:nvPr/>
          </p:nvGrpSpPr>
          <p:grpSpPr>
            <a:xfrm>
              <a:off x="2496269" y="1171698"/>
              <a:ext cx="761953" cy="723022"/>
              <a:chOff x="2496269" y="1171698"/>
              <a:chExt cx="761953" cy="723022"/>
            </a:xfrm>
          </p:grpSpPr>
          <p:sp>
            <p:nvSpPr>
              <p:cNvPr id="300" name="Google Shape;300;p3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7"/>
              <p:cNvGrpSpPr/>
              <p:nvPr/>
            </p:nvGrpSpPr>
            <p:grpSpPr>
              <a:xfrm>
                <a:off x="2496269" y="1171698"/>
                <a:ext cx="761953" cy="723022"/>
                <a:chOff x="2496269" y="1120652"/>
                <a:chExt cx="761953" cy="723022"/>
              </a:xfrm>
            </p:grpSpPr>
            <p:grpSp>
              <p:nvGrpSpPr>
                <p:cNvPr id="303" name="Google Shape;303;p37"/>
                <p:cNvGrpSpPr/>
                <p:nvPr/>
              </p:nvGrpSpPr>
              <p:grpSpPr>
                <a:xfrm>
                  <a:off x="2496269" y="1120652"/>
                  <a:ext cx="761953" cy="723022"/>
                  <a:chOff x="2496269" y="1120652"/>
                  <a:chExt cx="761953" cy="723022"/>
                </a:xfrm>
              </p:grpSpPr>
              <p:grpSp>
                <p:nvGrpSpPr>
                  <p:cNvPr id="304" name="Google Shape;304;p37"/>
                  <p:cNvGrpSpPr/>
                  <p:nvPr/>
                </p:nvGrpSpPr>
                <p:grpSpPr>
                  <a:xfrm>
                    <a:off x="2496269" y="1304589"/>
                    <a:ext cx="407089" cy="305057"/>
                    <a:chOff x="2496269" y="1304589"/>
                    <a:chExt cx="407089" cy="305057"/>
                  </a:xfrm>
                </p:grpSpPr>
                <p:sp>
                  <p:nvSpPr>
                    <p:cNvPr id="305" name="Google Shape;305;p3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7"/>
                  <p:cNvGrpSpPr/>
                  <p:nvPr/>
                </p:nvGrpSpPr>
                <p:grpSpPr>
                  <a:xfrm>
                    <a:off x="2586468" y="1493376"/>
                    <a:ext cx="358850" cy="349656"/>
                    <a:chOff x="2586468" y="1493376"/>
                    <a:chExt cx="358850" cy="349656"/>
                  </a:xfrm>
                </p:grpSpPr>
                <p:sp>
                  <p:nvSpPr>
                    <p:cNvPr id="308" name="Google Shape;308;p3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7"/>
                  <p:cNvGrpSpPr/>
                  <p:nvPr/>
                </p:nvGrpSpPr>
                <p:grpSpPr>
                  <a:xfrm>
                    <a:off x="2807939" y="1494024"/>
                    <a:ext cx="358857" cy="349650"/>
                    <a:chOff x="2807939" y="1494024"/>
                    <a:chExt cx="358857" cy="349650"/>
                  </a:xfrm>
                </p:grpSpPr>
                <p:sp>
                  <p:nvSpPr>
                    <p:cNvPr id="311" name="Google Shape;311;p3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7"/>
                  <p:cNvGrpSpPr/>
                  <p:nvPr/>
                </p:nvGrpSpPr>
                <p:grpSpPr>
                  <a:xfrm>
                    <a:off x="2851133" y="1305635"/>
                    <a:ext cx="407089" cy="305057"/>
                    <a:chOff x="2851133" y="1305635"/>
                    <a:chExt cx="407089" cy="305057"/>
                  </a:xfrm>
                </p:grpSpPr>
                <p:sp>
                  <p:nvSpPr>
                    <p:cNvPr id="314" name="Google Shape;314;p3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7"/>
                  <p:cNvGrpSpPr/>
                  <p:nvPr/>
                </p:nvGrpSpPr>
                <p:grpSpPr>
                  <a:xfrm>
                    <a:off x="2727495" y="1120652"/>
                    <a:ext cx="300271" cy="396358"/>
                    <a:chOff x="2727495" y="1120652"/>
                    <a:chExt cx="300271" cy="396358"/>
                  </a:xfrm>
                </p:grpSpPr>
                <p:sp>
                  <p:nvSpPr>
                    <p:cNvPr id="317" name="Google Shape;317;p3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 name="Google Shape;319;p37"/>
                <p:cNvGrpSpPr/>
                <p:nvPr/>
              </p:nvGrpSpPr>
              <p:grpSpPr>
                <a:xfrm>
                  <a:off x="2722305" y="1350460"/>
                  <a:ext cx="308357" cy="308344"/>
                  <a:chOff x="2722305" y="1350460"/>
                  <a:chExt cx="308357" cy="308344"/>
                </a:xfrm>
              </p:grpSpPr>
              <p:sp>
                <p:nvSpPr>
                  <p:cNvPr id="320" name="Google Shape;320;p3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7"/>
                  <p:cNvGrpSpPr/>
                  <p:nvPr/>
                </p:nvGrpSpPr>
                <p:grpSpPr>
                  <a:xfrm>
                    <a:off x="2725064" y="1364529"/>
                    <a:ext cx="297954" cy="280182"/>
                    <a:chOff x="2725064" y="1364529"/>
                    <a:chExt cx="297954" cy="280182"/>
                  </a:xfrm>
                </p:grpSpPr>
                <p:sp>
                  <p:nvSpPr>
                    <p:cNvPr id="322" name="Google Shape;322;p3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27" name="Google Shape;327;p3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5" name="Shape 335"/>
        <p:cNvGrpSpPr/>
        <p:nvPr/>
      </p:nvGrpSpPr>
      <p:grpSpPr>
        <a:xfrm>
          <a:off x="0" y="0"/>
          <a:ext cx="0" cy="0"/>
          <a:chOff x="0" y="0"/>
          <a:chExt cx="0" cy="0"/>
        </a:xfrm>
      </p:grpSpPr>
      <p:pic>
        <p:nvPicPr>
          <p:cNvPr id="336" name="Google Shape;336;p38"/>
          <p:cNvPicPr preferRelativeResize="0"/>
          <p:nvPr/>
        </p:nvPicPr>
        <p:blipFill rotWithShape="1">
          <a:blip r:embed="rId3">
            <a:alphaModFix/>
          </a:blip>
          <a:srcRect b="0" l="34381" r="13056" t="0"/>
          <a:stretch/>
        </p:blipFill>
        <p:spPr>
          <a:xfrm>
            <a:off x="5088725" y="0"/>
            <a:ext cx="4055277" cy="5143501"/>
          </a:xfrm>
          <a:prstGeom prst="rect">
            <a:avLst/>
          </a:prstGeom>
          <a:noFill/>
          <a:ln>
            <a:noFill/>
          </a:ln>
        </p:spPr>
      </p:pic>
      <p:sp>
        <p:nvSpPr>
          <p:cNvPr id="337" name="Google Shape;337;p38"/>
          <p:cNvSpPr txBox="1"/>
          <p:nvPr>
            <p:ph type="title"/>
          </p:nvPr>
        </p:nvSpPr>
        <p:spPr>
          <a:xfrm>
            <a:off x="262425" y="619325"/>
            <a:ext cx="4681500" cy="16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700"/>
          </a:p>
          <a:p>
            <a:pPr indent="0" lvl="0" marL="0" rtl="0" algn="l">
              <a:spcBef>
                <a:spcPts val="0"/>
              </a:spcBef>
              <a:spcAft>
                <a:spcPts val="0"/>
              </a:spcAft>
              <a:buNone/>
            </a:pPr>
            <a:r>
              <a:rPr lang="en" sz="4700"/>
              <a:t>Project </a:t>
            </a:r>
            <a:r>
              <a:rPr lang="en" sz="4700">
                <a:solidFill>
                  <a:schemeClr val="dk2"/>
                </a:solidFill>
              </a:rPr>
              <a:t>Fasho.Live</a:t>
            </a:r>
            <a:endParaRPr sz="4700">
              <a:solidFill>
                <a:schemeClr val="dk2"/>
              </a:solidFill>
            </a:endParaRPr>
          </a:p>
          <a:p>
            <a:pPr indent="0" lvl="0" marL="0" rtl="0" algn="l">
              <a:spcBef>
                <a:spcPts val="0"/>
              </a:spcBef>
              <a:spcAft>
                <a:spcPts val="0"/>
              </a:spcAft>
              <a:buNone/>
            </a:pPr>
            <a:r>
              <a:t/>
            </a:r>
            <a:endParaRPr sz="4700">
              <a:solidFill>
                <a:schemeClr val="dk2"/>
              </a:solidFill>
            </a:endParaRPr>
          </a:p>
        </p:txBody>
      </p:sp>
      <p:sp>
        <p:nvSpPr>
          <p:cNvPr id="338" name="Google Shape;338;p38"/>
          <p:cNvSpPr txBox="1"/>
          <p:nvPr>
            <p:ph idx="1" type="subTitle"/>
          </p:nvPr>
        </p:nvSpPr>
        <p:spPr>
          <a:xfrm>
            <a:off x="396400" y="2634726"/>
            <a:ext cx="4266600" cy="15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the team of 5 like-minded individuals, have committed ourselves to the project idea described before taking forward the business </a:t>
            </a:r>
            <a:r>
              <a:rPr i="1" lang="en"/>
              <a:t>legacy of</a:t>
            </a:r>
            <a:r>
              <a:rPr lang="en"/>
              <a:t> </a:t>
            </a:r>
            <a:r>
              <a:rPr i="1" lang="en"/>
              <a:t>bookmySeva</a:t>
            </a:r>
            <a:r>
              <a:rPr lang="en"/>
              <a:t>.</a:t>
            </a:r>
            <a:endParaRPr/>
          </a:p>
        </p:txBody>
      </p:sp>
      <p:cxnSp>
        <p:nvCxnSpPr>
          <p:cNvPr id="339" name="Google Shape;339;p38"/>
          <p:cNvCxnSpPr/>
          <p:nvPr/>
        </p:nvCxnSpPr>
        <p:spPr>
          <a:xfrm flipH="1" rot="10800000">
            <a:off x="396400" y="2130850"/>
            <a:ext cx="3149700" cy="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3" name="Shape 343"/>
        <p:cNvGrpSpPr/>
        <p:nvPr/>
      </p:nvGrpSpPr>
      <p:grpSpPr>
        <a:xfrm>
          <a:off x="0" y="0"/>
          <a:ext cx="0" cy="0"/>
          <a:chOff x="0" y="0"/>
          <a:chExt cx="0" cy="0"/>
        </a:xfrm>
      </p:grpSpPr>
      <p:cxnSp>
        <p:nvCxnSpPr>
          <p:cNvPr id="344" name="Google Shape;344;p39"/>
          <p:cNvCxnSpPr/>
          <p:nvPr/>
        </p:nvCxnSpPr>
        <p:spPr>
          <a:xfrm>
            <a:off x="3417800" y="2577138"/>
            <a:ext cx="2654700" cy="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39"/>
          <p:cNvCxnSpPr/>
          <p:nvPr/>
        </p:nvCxnSpPr>
        <p:spPr>
          <a:xfrm>
            <a:off x="3096600" y="713800"/>
            <a:ext cx="3900" cy="3262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9"/>
          <p:cNvSpPr txBox="1"/>
          <p:nvPr>
            <p:ph type="title"/>
          </p:nvPr>
        </p:nvSpPr>
        <p:spPr>
          <a:xfrm>
            <a:off x="3288175" y="797675"/>
            <a:ext cx="5142600" cy="17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a:t>
            </a:r>
            <a:endParaRPr/>
          </a:p>
          <a:p>
            <a:pPr indent="0" lvl="0" marL="0" rtl="0" algn="l">
              <a:spcBef>
                <a:spcPts val="0"/>
              </a:spcBef>
              <a:spcAft>
                <a:spcPts val="0"/>
              </a:spcAft>
              <a:buNone/>
            </a:pPr>
            <a:r>
              <a:rPr lang="en"/>
              <a:t>CASE</a:t>
            </a:r>
            <a:endParaRPr/>
          </a:p>
        </p:txBody>
      </p:sp>
      <p:sp>
        <p:nvSpPr>
          <p:cNvPr id="347" name="Google Shape;347;p39"/>
          <p:cNvSpPr txBox="1"/>
          <p:nvPr>
            <p:ph idx="1" type="subTitle"/>
          </p:nvPr>
        </p:nvSpPr>
        <p:spPr>
          <a:xfrm>
            <a:off x="3288175" y="2642050"/>
            <a:ext cx="49803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we think this business idea will generate money and earn us huge profits</a:t>
            </a:r>
            <a:endParaRPr/>
          </a:p>
        </p:txBody>
      </p:sp>
      <p:sp>
        <p:nvSpPr>
          <p:cNvPr id="348" name="Google Shape;348;p39"/>
          <p:cNvSpPr txBox="1"/>
          <p:nvPr>
            <p:ph idx="2" type="title"/>
          </p:nvPr>
        </p:nvSpPr>
        <p:spPr>
          <a:xfrm>
            <a:off x="713225" y="1040375"/>
            <a:ext cx="2199600" cy="14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713225" y="539500"/>
            <a:ext cx="7717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54" name="Google Shape;354;p40"/>
          <p:cNvSpPr txBox="1"/>
          <p:nvPr>
            <p:ph idx="1" type="body"/>
          </p:nvPr>
        </p:nvSpPr>
        <p:spPr>
          <a:xfrm>
            <a:off x="713225" y="1255600"/>
            <a:ext cx="7978200" cy="3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a:t>
            </a:r>
            <a:r>
              <a:rPr lang="en"/>
              <a:t>: Nowadays good clothes are hard to find at the last moment. If they are available locally, the </a:t>
            </a:r>
            <a:r>
              <a:rPr lang="en"/>
              <a:t>prices</a:t>
            </a:r>
            <a:r>
              <a:rPr lang="en"/>
              <a:t> </a:t>
            </a:r>
            <a:r>
              <a:rPr lang="en"/>
              <a:t>aren't</a:t>
            </a:r>
            <a:r>
              <a:rPr lang="en"/>
              <a:t> in our control and so is the </a:t>
            </a:r>
            <a:r>
              <a:rPr lang="en"/>
              <a:t>reliability</a:t>
            </a:r>
            <a:r>
              <a:rPr lang="en"/>
              <a:t>. Many climate-concerned people know the importance of recycling clothes. The fashion industry is responsible for 10 % of annual global carbon emissions, more than all international flights and maritime shipping. Hence, it is essential to recycle fashion products rather than throwing them away. The indiginous fashion industry has high quality products with desi-touch but due to small reach they do not find good number of customers sometimes even </a:t>
            </a:r>
            <a:r>
              <a:rPr lang="en"/>
              <a:t>locally.</a:t>
            </a:r>
            <a:endParaRPr/>
          </a:p>
          <a:p>
            <a:pPr indent="0" lvl="0" marL="0" rtl="0" algn="l">
              <a:spcBef>
                <a:spcPts val="1600"/>
              </a:spcBef>
              <a:spcAft>
                <a:spcPts val="0"/>
              </a:spcAft>
              <a:buNone/>
            </a:pPr>
            <a:r>
              <a:rPr b="1" lang="en"/>
              <a:t>Statement</a:t>
            </a:r>
            <a:r>
              <a:rPr lang="en"/>
              <a:t>: Making it easy to find good fashion apparel from the ease of your place, recycling options and proper market reach for indiginous clothing.</a:t>
            </a:r>
            <a:endParaRPr/>
          </a:p>
          <a:p>
            <a:pPr indent="0" lvl="0" marL="0" rtl="0" algn="l">
              <a:spcBef>
                <a:spcPts val="1600"/>
              </a:spcBef>
              <a:spcAft>
                <a:spcPts val="1600"/>
              </a:spcAft>
              <a:buNone/>
            </a:pPr>
            <a:r>
              <a:rPr b="1" lang="en"/>
              <a:t>Business opportunities</a:t>
            </a:r>
            <a:r>
              <a:rPr lang="en"/>
              <a:t>: Making the sellers get a marketplace to get a wider reach of customers, proper use of donated clothes which can be refurbished after cleaning to resell with a suitable price, getting grants/concessions from the government for green initiative and supporting local industry thus empowering the local youth, preserving the cultural heritage and making it global.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shion/Apparel Design College Major by Slidesgo">
  <a:themeElements>
    <a:clrScheme name="Simple Light">
      <a:dk1>
        <a:srgbClr val="EB0000"/>
      </a:dk1>
      <a:lt1>
        <a:srgbClr val="FFFFFF"/>
      </a:lt1>
      <a:dk2>
        <a:srgbClr val="000000"/>
      </a:dk2>
      <a:lt2>
        <a:srgbClr val="EFEFEF"/>
      </a:lt2>
      <a:accent1>
        <a:srgbClr val="D9D9D9"/>
      </a:accent1>
      <a:accent2>
        <a:srgbClr val="99999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